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28"/>
  </p:notesMasterIdLst>
  <p:handoutMasterIdLst>
    <p:handoutMasterId r:id="rId29"/>
  </p:handoutMasterIdLst>
  <p:sldIdLst>
    <p:sldId id="422" r:id="rId2"/>
    <p:sldId id="256" r:id="rId3"/>
    <p:sldId id="365" r:id="rId4"/>
    <p:sldId id="387" r:id="rId5"/>
    <p:sldId id="395" r:id="rId6"/>
    <p:sldId id="397" r:id="rId7"/>
    <p:sldId id="396" r:id="rId8"/>
    <p:sldId id="398" r:id="rId9"/>
    <p:sldId id="401" r:id="rId10"/>
    <p:sldId id="421" r:id="rId11"/>
    <p:sldId id="402" r:id="rId12"/>
    <p:sldId id="403" r:id="rId13"/>
    <p:sldId id="420" r:id="rId14"/>
    <p:sldId id="407" r:id="rId15"/>
    <p:sldId id="409" r:id="rId16"/>
    <p:sldId id="410" r:id="rId17"/>
    <p:sldId id="411" r:id="rId18"/>
    <p:sldId id="412" r:id="rId19"/>
    <p:sldId id="413" r:id="rId20"/>
    <p:sldId id="414" r:id="rId21"/>
    <p:sldId id="377" r:id="rId22"/>
    <p:sldId id="419" r:id="rId23"/>
    <p:sldId id="415" r:id="rId24"/>
    <p:sldId id="416" r:id="rId25"/>
    <p:sldId id="417" r:id="rId26"/>
    <p:sldId id="418" r:id="rId27"/>
  </p:sldIdLst>
  <p:sldSz cx="12192000" cy="6858000"/>
  <p:notesSz cx="6858000" cy="91440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3244D"/>
    <a:srgbClr val="DD550C"/>
    <a:srgbClr val="496E9C"/>
    <a:srgbClr val="F68026"/>
    <a:srgbClr val="6699FF"/>
    <a:srgbClr val="003399"/>
    <a:srgbClr val="0033CC"/>
    <a:srgbClr val="3366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20" autoAdjust="0"/>
    <p:restoredTop sz="75766" autoAdjust="0"/>
  </p:normalViewPr>
  <p:slideViewPr>
    <p:cSldViewPr>
      <p:cViewPr varScale="1">
        <p:scale>
          <a:sx n="97" d="100"/>
          <a:sy n="97" d="100"/>
        </p:scale>
        <p:origin x="1008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9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160"/>
    </p:cViewPr>
  </p:sorterViewPr>
  <p:notesViewPr>
    <p:cSldViewPr>
      <p:cViewPr varScale="1">
        <p:scale>
          <a:sx n="65" d="100"/>
          <a:sy n="65" d="100"/>
        </p:scale>
        <p:origin x="1540" y="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7C0D9E-9654-4FA8-AA10-8416CD66747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D9F760-55D8-46C9-876A-7B7C5C17F56E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/>
            <a:t>I</a:t>
          </a:r>
        </a:p>
      </dgm:t>
    </dgm:pt>
    <dgm:pt modelId="{AD8C9274-AD85-489E-A293-64F4E60C7C41}" type="parTrans" cxnId="{70405206-4F94-4DD7-8A7C-1842813655B2}">
      <dgm:prSet/>
      <dgm:spPr/>
      <dgm:t>
        <a:bodyPr/>
        <a:lstStyle/>
        <a:p>
          <a:endParaRPr lang="en-US"/>
        </a:p>
      </dgm:t>
    </dgm:pt>
    <dgm:pt modelId="{86157848-5632-4B23-87B8-79FAEB31704F}" type="sibTrans" cxnId="{70405206-4F94-4DD7-8A7C-1842813655B2}">
      <dgm:prSet/>
      <dgm:spPr/>
      <dgm:t>
        <a:bodyPr/>
        <a:lstStyle/>
        <a:p>
          <a:endParaRPr lang="en-US"/>
        </a:p>
      </dgm:t>
    </dgm:pt>
    <dgm:pt modelId="{8830577D-D1C3-4F54-9530-AE0C1540445A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/>
            <a:t>2</a:t>
          </a:r>
        </a:p>
      </dgm:t>
    </dgm:pt>
    <dgm:pt modelId="{68353EFC-0D5E-4154-9928-656098996E9E}" type="parTrans" cxnId="{1BEC6823-7224-471B-AED3-5F9406E05DEB}">
      <dgm:prSet/>
      <dgm:spPr/>
      <dgm:t>
        <a:bodyPr/>
        <a:lstStyle/>
        <a:p>
          <a:endParaRPr lang="en-US"/>
        </a:p>
      </dgm:t>
    </dgm:pt>
    <dgm:pt modelId="{4B75A194-9719-40F7-8194-ABEDBDD52D30}" type="sibTrans" cxnId="{1BEC6823-7224-471B-AED3-5F9406E05DEB}">
      <dgm:prSet/>
      <dgm:spPr/>
      <dgm:t>
        <a:bodyPr/>
        <a:lstStyle/>
        <a:p>
          <a:endParaRPr lang="en-US"/>
        </a:p>
      </dgm:t>
    </dgm:pt>
    <dgm:pt modelId="{562F0A6A-C0FA-4223-9C9D-CECB0D32ECA1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To get familiar with file I/</a:t>
          </a:r>
          <a:r>
            <a:rPr lang="en-US" sz="2800" dirty="0" err="1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Os</a:t>
          </a: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in C</a:t>
          </a:r>
        </a:p>
      </dgm:t>
    </dgm:pt>
    <dgm:pt modelId="{5B0CFBB8-388D-4273-9744-8FEB7734D84C}" type="parTrans" cxnId="{5F6D1D2D-B6A4-4C83-932C-CF5491E1040D}">
      <dgm:prSet/>
      <dgm:spPr/>
      <dgm:t>
        <a:bodyPr/>
        <a:lstStyle/>
        <a:p>
          <a:endParaRPr lang="en-US"/>
        </a:p>
      </dgm:t>
    </dgm:pt>
    <dgm:pt modelId="{FE8B5CCE-7ABA-42D4-9EFC-2516F0C1FB50}" type="sibTrans" cxnId="{5F6D1D2D-B6A4-4C83-932C-CF5491E1040D}">
      <dgm:prSet/>
      <dgm:spPr/>
      <dgm:t>
        <a:bodyPr/>
        <a:lstStyle/>
        <a:p>
          <a:endParaRPr lang="en-US"/>
        </a:p>
      </dgm:t>
    </dgm:pt>
    <dgm:pt modelId="{5219B6EC-F0BB-48A0-A4E8-764BFFE2B7A6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/>
            <a:t>3</a:t>
          </a:r>
        </a:p>
      </dgm:t>
    </dgm:pt>
    <dgm:pt modelId="{D205A8CC-E009-4AB2-85BC-038B897946CC}" type="parTrans" cxnId="{8C416EF5-C997-43AE-94FD-FF6FBA1E86F4}">
      <dgm:prSet/>
      <dgm:spPr/>
      <dgm:t>
        <a:bodyPr/>
        <a:lstStyle/>
        <a:p>
          <a:endParaRPr lang="en-US"/>
        </a:p>
      </dgm:t>
    </dgm:pt>
    <dgm:pt modelId="{745D627B-20C9-43F5-A240-5DC29F5CE900}" type="sibTrans" cxnId="{8C416EF5-C997-43AE-94FD-FF6FBA1E86F4}">
      <dgm:prSet/>
      <dgm:spPr/>
      <dgm:t>
        <a:bodyPr/>
        <a:lstStyle/>
        <a:p>
          <a:endParaRPr lang="en-US"/>
        </a:p>
      </dgm:t>
    </dgm:pt>
    <dgm:pt modelId="{6D720257-525C-4A93-83F1-CD0347CF23FC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Use the GDB tool to debug your C program in Linux</a:t>
          </a:r>
        </a:p>
      </dgm:t>
    </dgm:pt>
    <dgm:pt modelId="{C5A06F93-620F-4A83-B664-7C25F4DBE354}" type="parTrans" cxnId="{4B949C16-00E5-4236-B118-69F11BE77EB2}">
      <dgm:prSet/>
      <dgm:spPr/>
      <dgm:t>
        <a:bodyPr/>
        <a:lstStyle/>
        <a:p>
          <a:endParaRPr lang="en-US"/>
        </a:p>
      </dgm:t>
    </dgm:pt>
    <dgm:pt modelId="{7725922D-9921-4E29-8761-F0B7B92CDC2E}" type="sibTrans" cxnId="{4B949C16-00E5-4236-B118-69F11BE77EB2}">
      <dgm:prSet/>
      <dgm:spPr/>
      <dgm:t>
        <a:bodyPr/>
        <a:lstStyle/>
        <a:p>
          <a:endParaRPr lang="en-US"/>
        </a:p>
      </dgm:t>
    </dgm:pt>
    <dgm:pt modelId="{B5D6C461-A763-4745-B08D-2EC254F48445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/>
            <a:t>5</a:t>
          </a:r>
        </a:p>
      </dgm:t>
    </dgm:pt>
    <dgm:pt modelId="{4D158966-65F8-427B-93CE-C4B9A77A8AF9}" type="parTrans" cxnId="{202BD388-A43A-457E-BBFA-BC1B5D1613A5}">
      <dgm:prSet/>
      <dgm:spPr/>
      <dgm:t>
        <a:bodyPr/>
        <a:lstStyle/>
        <a:p>
          <a:endParaRPr lang="en-US"/>
        </a:p>
      </dgm:t>
    </dgm:pt>
    <dgm:pt modelId="{E8008CB1-D7B6-4348-94A0-E19BF4EB6A4B}" type="sibTrans" cxnId="{202BD388-A43A-457E-BBFA-BC1B5D1613A5}">
      <dgm:prSet/>
      <dgm:spPr/>
      <dgm:t>
        <a:bodyPr/>
        <a:lstStyle/>
        <a:p>
          <a:endParaRPr lang="en-US"/>
        </a:p>
      </dgm:t>
    </dgm:pt>
    <dgm:pt modelId="{50F5DEC1-9D9E-47B7-9A2E-7E58A7C63478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To design a multi-process program</a:t>
          </a:r>
        </a:p>
      </dgm:t>
    </dgm:pt>
    <dgm:pt modelId="{04E1EB12-EE57-43E0-BE8A-0EBC9B6D5147}" type="parTrans" cxnId="{E25965D6-33C5-452E-96AC-4A212AE68D12}">
      <dgm:prSet/>
      <dgm:spPr/>
      <dgm:t>
        <a:bodyPr/>
        <a:lstStyle/>
        <a:p>
          <a:endParaRPr lang="en-US"/>
        </a:p>
      </dgm:t>
    </dgm:pt>
    <dgm:pt modelId="{6793FF41-A601-4784-965D-6CC8BAD73462}" type="sibTrans" cxnId="{E25965D6-33C5-452E-96AC-4A212AE68D12}">
      <dgm:prSet/>
      <dgm:spPr/>
      <dgm:t>
        <a:bodyPr/>
        <a:lstStyle/>
        <a:p>
          <a:endParaRPr lang="en-US"/>
        </a:p>
      </dgm:t>
    </dgm:pt>
    <dgm:pt modelId="{C4DEDC06-C8EC-4A79-8D12-1A1A3100A5B9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To learn Unix Pipe</a:t>
          </a:r>
          <a:r>
            <a:rPr lang="zh-Hans" alt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altLang="zh-Han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-</a:t>
          </a:r>
          <a:r>
            <a:rPr lang="zh-Hans" alt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one of the first IPC mechanisms</a:t>
          </a:r>
        </a:p>
      </dgm:t>
    </dgm:pt>
    <dgm:pt modelId="{1CB1C124-0025-4308-A902-C7A3EF9027AB}" type="sibTrans" cxnId="{A306BD06-3FC5-4360-944A-5467FD73E1AB}">
      <dgm:prSet/>
      <dgm:spPr/>
      <dgm:t>
        <a:bodyPr/>
        <a:lstStyle/>
        <a:p>
          <a:endParaRPr lang="en-US"/>
        </a:p>
      </dgm:t>
    </dgm:pt>
    <dgm:pt modelId="{A8699FB5-A364-4FA1-A020-115A9AADE4BA}" type="parTrans" cxnId="{A306BD06-3FC5-4360-944A-5467FD73E1AB}">
      <dgm:prSet/>
      <dgm:spPr/>
      <dgm:t>
        <a:bodyPr/>
        <a:lstStyle/>
        <a:p>
          <a:endParaRPr lang="en-US"/>
        </a:p>
      </dgm:t>
    </dgm:pt>
    <dgm:pt modelId="{708CAC7A-2607-4E8D-89A1-CF306ED4A2C0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/>
            <a:t>4</a:t>
          </a:r>
        </a:p>
      </dgm:t>
    </dgm:pt>
    <dgm:pt modelId="{FFD81F43-5DA0-457B-9E00-0B3C22B8DF4E}" type="parTrans" cxnId="{651E5FC8-D96C-4A33-B9BE-0CC7B12593DD}">
      <dgm:prSet/>
      <dgm:spPr/>
      <dgm:t>
        <a:bodyPr/>
        <a:lstStyle/>
        <a:p>
          <a:endParaRPr lang="en-US"/>
        </a:p>
      </dgm:t>
    </dgm:pt>
    <dgm:pt modelId="{F067EEA6-6DB0-4563-9B83-19A9A83C28DE}" type="sibTrans" cxnId="{651E5FC8-D96C-4A33-B9BE-0CC7B12593DD}">
      <dgm:prSet/>
      <dgm:spPr/>
      <dgm:t>
        <a:bodyPr/>
        <a:lstStyle/>
        <a:p>
          <a:endParaRPr lang="en-US"/>
        </a:p>
      </dgm:t>
    </dgm:pt>
    <dgm:pt modelId="{208D5F1C-8710-472E-8D9E-48621BC2E853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To Implement a C program using ordinary pipes</a:t>
          </a:r>
        </a:p>
      </dgm:t>
    </dgm:pt>
    <dgm:pt modelId="{FBC3B84C-11BB-4A2C-AE33-1FEFB733A0B0}" type="parTrans" cxnId="{9BC680EE-4F43-44EF-97C4-289A9391B59B}">
      <dgm:prSet/>
      <dgm:spPr/>
      <dgm:t>
        <a:bodyPr/>
        <a:lstStyle/>
        <a:p>
          <a:endParaRPr lang="en-US"/>
        </a:p>
      </dgm:t>
    </dgm:pt>
    <dgm:pt modelId="{A14E26E4-D888-44F8-A177-BD1C33856AB3}" type="sibTrans" cxnId="{9BC680EE-4F43-44EF-97C4-289A9391B59B}">
      <dgm:prSet/>
      <dgm:spPr/>
      <dgm:t>
        <a:bodyPr/>
        <a:lstStyle/>
        <a:p>
          <a:endParaRPr lang="en-US"/>
        </a:p>
      </dgm:t>
    </dgm:pt>
    <dgm:pt modelId="{067E5312-089B-48DC-B8EC-9E6FE94590BE}" type="pres">
      <dgm:prSet presAssocID="{EB7C0D9E-9654-4FA8-AA10-8416CD667475}" presName="linearFlow" presStyleCnt="0">
        <dgm:presLayoutVars>
          <dgm:dir/>
          <dgm:animLvl val="lvl"/>
          <dgm:resizeHandles val="exact"/>
        </dgm:presLayoutVars>
      </dgm:prSet>
      <dgm:spPr/>
    </dgm:pt>
    <dgm:pt modelId="{414E04CD-2182-4E59-861E-647C35A0D63D}" type="pres">
      <dgm:prSet presAssocID="{8BD9F760-55D8-46C9-876A-7B7C5C17F56E}" presName="composite" presStyleCnt="0"/>
      <dgm:spPr/>
    </dgm:pt>
    <dgm:pt modelId="{EFAF798D-3107-4999-984C-A5AA72F10AF0}" type="pres">
      <dgm:prSet presAssocID="{8BD9F760-55D8-46C9-876A-7B7C5C17F56E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DD32222-7FD1-4D44-9569-8990D5FC1DE1}" type="pres">
      <dgm:prSet presAssocID="{8BD9F760-55D8-46C9-876A-7B7C5C17F56E}" presName="descendantText" presStyleLbl="alignAcc1" presStyleIdx="0" presStyleCnt="5">
        <dgm:presLayoutVars>
          <dgm:bulletEnabled val="1"/>
        </dgm:presLayoutVars>
      </dgm:prSet>
      <dgm:spPr/>
    </dgm:pt>
    <dgm:pt modelId="{F5624F9D-91F8-4318-84E8-C152E45DF215}" type="pres">
      <dgm:prSet presAssocID="{86157848-5632-4B23-87B8-79FAEB31704F}" presName="sp" presStyleCnt="0"/>
      <dgm:spPr/>
    </dgm:pt>
    <dgm:pt modelId="{67949BBA-A32D-4E30-8854-5287421CB4F6}" type="pres">
      <dgm:prSet presAssocID="{8830577D-D1C3-4F54-9530-AE0C1540445A}" presName="composite" presStyleCnt="0"/>
      <dgm:spPr/>
    </dgm:pt>
    <dgm:pt modelId="{B7F0D56F-B6AA-4702-8D3C-0269DB547BC3}" type="pres">
      <dgm:prSet presAssocID="{8830577D-D1C3-4F54-9530-AE0C1540445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3982FFF4-760C-46A3-874D-044CAA38386C}" type="pres">
      <dgm:prSet presAssocID="{8830577D-D1C3-4F54-9530-AE0C1540445A}" presName="descendantText" presStyleLbl="alignAcc1" presStyleIdx="1" presStyleCnt="5">
        <dgm:presLayoutVars>
          <dgm:bulletEnabled val="1"/>
        </dgm:presLayoutVars>
      </dgm:prSet>
      <dgm:spPr/>
    </dgm:pt>
    <dgm:pt modelId="{4BEB6B31-C0C4-4EDB-933B-8DD06C0A8470}" type="pres">
      <dgm:prSet presAssocID="{4B75A194-9719-40F7-8194-ABEDBDD52D30}" presName="sp" presStyleCnt="0"/>
      <dgm:spPr/>
    </dgm:pt>
    <dgm:pt modelId="{A028270A-AEFD-499E-8632-335B47C0B14A}" type="pres">
      <dgm:prSet presAssocID="{5219B6EC-F0BB-48A0-A4E8-764BFFE2B7A6}" presName="composite" presStyleCnt="0"/>
      <dgm:spPr/>
    </dgm:pt>
    <dgm:pt modelId="{94C73C64-EF91-4751-93E8-BF77D0BA9E30}" type="pres">
      <dgm:prSet presAssocID="{5219B6EC-F0BB-48A0-A4E8-764BFFE2B7A6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1B2A29F5-F43F-4AE2-8DD8-5D4364F5D4E6}" type="pres">
      <dgm:prSet presAssocID="{5219B6EC-F0BB-48A0-A4E8-764BFFE2B7A6}" presName="descendantText" presStyleLbl="alignAcc1" presStyleIdx="2" presStyleCnt="5">
        <dgm:presLayoutVars>
          <dgm:bulletEnabled val="1"/>
        </dgm:presLayoutVars>
      </dgm:prSet>
      <dgm:spPr/>
    </dgm:pt>
    <dgm:pt modelId="{0FDCA149-AC68-4C34-9D2A-9C694A3BD02C}" type="pres">
      <dgm:prSet presAssocID="{745D627B-20C9-43F5-A240-5DC29F5CE900}" presName="sp" presStyleCnt="0"/>
      <dgm:spPr/>
    </dgm:pt>
    <dgm:pt modelId="{08E3B765-B395-4602-9A6B-DA305AB0818F}" type="pres">
      <dgm:prSet presAssocID="{708CAC7A-2607-4E8D-89A1-CF306ED4A2C0}" presName="composite" presStyleCnt="0"/>
      <dgm:spPr/>
    </dgm:pt>
    <dgm:pt modelId="{D13CAB40-016D-45CE-B839-86EBC52C2ABC}" type="pres">
      <dgm:prSet presAssocID="{708CAC7A-2607-4E8D-89A1-CF306ED4A2C0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B80B8648-B280-4066-A342-E0EABB8B237C}" type="pres">
      <dgm:prSet presAssocID="{708CAC7A-2607-4E8D-89A1-CF306ED4A2C0}" presName="descendantText" presStyleLbl="alignAcc1" presStyleIdx="3" presStyleCnt="5">
        <dgm:presLayoutVars>
          <dgm:bulletEnabled val="1"/>
        </dgm:presLayoutVars>
      </dgm:prSet>
      <dgm:spPr/>
    </dgm:pt>
    <dgm:pt modelId="{885FBFF6-7784-4E78-8DBD-C39381B9DBC6}" type="pres">
      <dgm:prSet presAssocID="{F067EEA6-6DB0-4563-9B83-19A9A83C28DE}" presName="sp" presStyleCnt="0"/>
      <dgm:spPr/>
    </dgm:pt>
    <dgm:pt modelId="{99373AE4-BF9A-481B-827A-3E9D4B24E1B5}" type="pres">
      <dgm:prSet presAssocID="{B5D6C461-A763-4745-B08D-2EC254F48445}" presName="composite" presStyleCnt="0"/>
      <dgm:spPr/>
    </dgm:pt>
    <dgm:pt modelId="{69A114F7-F839-424E-A424-159A28A26D2C}" type="pres">
      <dgm:prSet presAssocID="{B5D6C461-A763-4745-B08D-2EC254F48445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84AE4C7A-A740-4280-85CD-BCA802AB07A8}" type="pres">
      <dgm:prSet presAssocID="{B5D6C461-A763-4745-B08D-2EC254F48445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70405206-4F94-4DD7-8A7C-1842813655B2}" srcId="{EB7C0D9E-9654-4FA8-AA10-8416CD667475}" destId="{8BD9F760-55D8-46C9-876A-7B7C5C17F56E}" srcOrd="0" destOrd="0" parTransId="{AD8C9274-AD85-489E-A293-64F4E60C7C41}" sibTransId="{86157848-5632-4B23-87B8-79FAEB31704F}"/>
    <dgm:cxn modelId="{A306BD06-3FC5-4360-944A-5467FD73E1AB}" srcId="{8BD9F760-55D8-46C9-876A-7B7C5C17F56E}" destId="{C4DEDC06-C8EC-4A79-8D12-1A1A3100A5B9}" srcOrd="0" destOrd="0" parTransId="{A8699FB5-A364-4FA1-A020-115A9AADE4BA}" sibTransId="{1CB1C124-0025-4308-A902-C7A3EF9027AB}"/>
    <dgm:cxn modelId="{CD1D970E-F8E4-4E6A-A1C2-86734318BA4D}" type="presOf" srcId="{6D720257-525C-4A93-83F1-CD0347CF23FC}" destId="{84AE4C7A-A740-4280-85CD-BCA802AB07A8}" srcOrd="0" destOrd="0" presId="urn:microsoft.com/office/officeart/2005/8/layout/chevron2"/>
    <dgm:cxn modelId="{4B949C16-00E5-4236-B118-69F11BE77EB2}" srcId="{B5D6C461-A763-4745-B08D-2EC254F48445}" destId="{6D720257-525C-4A93-83F1-CD0347CF23FC}" srcOrd="0" destOrd="0" parTransId="{C5A06F93-620F-4A83-B664-7C25F4DBE354}" sibTransId="{7725922D-9921-4E29-8761-F0B7B92CDC2E}"/>
    <dgm:cxn modelId="{1BEC6823-7224-471B-AED3-5F9406E05DEB}" srcId="{EB7C0D9E-9654-4FA8-AA10-8416CD667475}" destId="{8830577D-D1C3-4F54-9530-AE0C1540445A}" srcOrd="1" destOrd="0" parTransId="{68353EFC-0D5E-4154-9928-656098996E9E}" sibTransId="{4B75A194-9719-40F7-8194-ABEDBDD52D30}"/>
    <dgm:cxn modelId="{5F6D1D2D-B6A4-4C83-932C-CF5491E1040D}" srcId="{8830577D-D1C3-4F54-9530-AE0C1540445A}" destId="{562F0A6A-C0FA-4223-9C9D-CECB0D32ECA1}" srcOrd="0" destOrd="0" parTransId="{5B0CFBB8-388D-4273-9744-8FEB7734D84C}" sibTransId="{FE8B5CCE-7ABA-42D4-9EFC-2516F0C1FB50}"/>
    <dgm:cxn modelId="{41FD7958-2E29-4022-865D-852CD7A6239F}" type="presOf" srcId="{8BD9F760-55D8-46C9-876A-7B7C5C17F56E}" destId="{EFAF798D-3107-4999-984C-A5AA72F10AF0}" srcOrd="0" destOrd="0" presId="urn:microsoft.com/office/officeart/2005/8/layout/chevron2"/>
    <dgm:cxn modelId="{13F00D69-6BB8-4FF7-9072-9A108BDBAE42}" type="presOf" srcId="{8830577D-D1C3-4F54-9530-AE0C1540445A}" destId="{B7F0D56F-B6AA-4702-8D3C-0269DB547BC3}" srcOrd="0" destOrd="0" presId="urn:microsoft.com/office/officeart/2005/8/layout/chevron2"/>
    <dgm:cxn modelId="{202BD388-A43A-457E-BBFA-BC1B5D1613A5}" srcId="{EB7C0D9E-9654-4FA8-AA10-8416CD667475}" destId="{B5D6C461-A763-4745-B08D-2EC254F48445}" srcOrd="4" destOrd="0" parTransId="{4D158966-65F8-427B-93CE-C4B9A77A8AF9}" sibTransId="{E8008CB1-D7B6-4348-94A0-E19BF4EB6A4B}"/>
    <dgm:cxn modelId="{7ADDBF89-E970-4DF3-B8FB-F4957A5366E8}" type="presOf" srcId="{208D5F1C-8710-472E-8D9E-48621BC2E853}" destId="{B80B8648-B280-4066-A342-E0EABB8B237C}" srcOrd="0" destOrd="0" presId="urn:microsoft.com/office/officeart/2005/8/layout/chevron2"/>
    <dgm:cxn modelId="{67D6959C-F452-42A5-9A37-25ADE00E9101}" type="presOf" srcId="{C4DEDC06-C8EC-4A79-8D12-1A1A3100A5B9}" destId="{8DD32222-7FD1-4D44-9569-8990D5FC1DE1}" srcOrd="0" destOrd="0" presId="urn:microsoft.com/office/officeart/2005/8/layout/chevron2"/>
    <dgm:cxn modelId="{68B783A0-260B-4341-89CD-57E3F372A94F}" type="presOf" srcId="{5219B6EC-F0BB-48A0-A4E8-764BFFE2B7A6}" destId="{94C73C64-EF91-4751-93E8-BF77D0BA9E30}" srcOrd="0" destOrd="0" presId="urn:microsoft.com/office/officeart/2005/8/layout/chevron2"/>
    <dgm:cxn modelId="{430B5FBF-FF69-4D0B-8719-AF3CE336EE6B}" type="presOf" srcId="{50F5DEC1-9D9E-47B7-9A2E-7E58A7C63478}" destId="{1B2A29F5-F43F-4AE2-8DD8-5D4364F5D4E6}" srcOrd="0" destOrd="0" presId="urn:microsoft.com/office/officeart/2005/8/layout/chevron2"/>
    <dgm:cxn modelId="{F15C42C5-C431-4474-A82D-6454C4E3304F}" type="presOf" srcId="{B5D6C461-A763-4745-B08D-2EC254F48445}" destId="{69A114F7-F839-424E-A424-159A28A26D2C}" srcOrd="0" destOrd="0" presId="urn:microsoft.com/office/officeart/2005/8/layout/chevron2"/>
    <dgm:cxn modelId="{651E5FC8-D96C-4A33-B9BE-0CC7B12593DD}" srcId="{EB7C0D9E-9654-4FA8-AA10-8416CD667475}" destId="{708CAC7A-2607-4E8D-89A1-CF306ED4A2C0}" srcOrd="3" destOrd="0" parTransId="{FFD81F43-5DA0-457B-9E00-0B3C22B8DF4E}" sibTransId="{F067EEA6-6DB0-4563-9B83-19A9A83C28DE}"/>
    <dgm:cxn modelId="{DA39E7CB-BF20-4E86-AE58-CFE7C891843E}" type="presOf" srcId="{562F0A6A-C0FA-4223-9C9D-CECB0D32ECA1}" destId="{3982FFF4-760C-46A3-874D-044CAA38386C}" srcOrd="0" destOrd="0" presId="urn:microsoft.com/office/officeart/2005/8/layout/chevron2"/>
    <dgm:cxn modelId="{E25965D6-33C5-452E-96AC-4A212AE68D12}" srcId="{5219B6EC-F0BB-48A0-A4E8-764BFFE2B7A6}" destId="{50F5DEC1-9D9E-47B7-9A2E-7E58A7C63478}" srcOrd="0" destOrd="0" parTransId="{04E1EB12-EE57-43E0-BE8A-0EBC9B6D5147}" sibTransId="{6793FF41-A601-4784-965D-6CC8BAD73462}"/>
    <dgm:cxn modelId="{9BC680EE-4F43-44EF-97C4-289A9391B59B}" srcId="{708CAC7A-2607-4E8D-89A1-CF306ED4A2C0}" destId="{208D5F1C-8710-472E-8D9E-48621BC2E853}" srcOrd="0" destOrd="0" parTransId="{FBC3B84C-11BB-4A2C-AE33-1FEFB733A0B0}" sibTransId="{A14E26E4-D888-44F8-A177-BD1C33856AB3}"/>
    <dgm:cxn modelId="{437E88F1-0E2D-4991-A123-A2F6BB6A1BF0}" type="presOf" srcId="{708CAC7A-2607-4E8D-89A1-CF306ED4A2C0}" destId="{D13CAB40-016D-45CE-B839-86EBC52C2ABC}" srcOrd="0" destOrd="0" presId="urn:microsoft.com/office/officeart/2005/8/layout/chevron2"/>
    <dgm:cxn modelId="{8C416EF5-C997-43AE-94FD-FF6FBA1E86F4}" srcId="{EB7C0D9E-9654-4FA8-AA10-8416CD667475}" destId="{5219B6EC-F0BB-48A0-A4E8-764BFFE2B7A6}" srcOrd="2" destOrd="0" parTransId="{D205A8CC-E009-4AB2-85BC-038B897946CC}" sibTransId="{745D627B-20C9-43F5-A240-5DC29F5CE900}"/>
    <dgm:cxn modelId="{9AE6DCF6-3C23-4086-854E-17A2285C5DDF}" type="presOf" srcId="{EB7C0D9E-9654-4FA8-AA10-8416CD667475}" destId="{067E5312-089B-48DC-B8EC-9E6FE94590BE}" srcOrd="0" destOrd="0" presId="urn:microsoft.com/office/officeart/2005/8/layout/chevron2"/>
    <dgm:cxn modelId="{BA7E3FAA-FDF0-4DE6-BA34-84ACB3310F1C}" type="presParOf" srcId="{067E5312-089B-48DC-B8EC-9E6FE94590BE}" destId="{414E04CD-2182-4E59-861E-647C35A0D63D}" srcOrd="0" destOrd="0" presId="urn:microsoft.com/office/officeart/2005/8/layout/chevron2"/>
    <dgm:cxn modelId="{9995C8A6-F166-42CE-896D-6873ADE798EE}" type="presParOf" srcId="{414E04CD-2182-4E59-861E-647C35A0D63D}" destId="{EFAF798D-3107-4999-984C-A5AA72F10AF0}" srcOrd="0" destOrd="0" presId="urn:microsoft.com/office/officeart/2005/8/layout/chevron2"/>
    <dgm:cxn modelId="{A8391CE5-5663-4EAB-BC04-E377CDE24081}" type="presParOf" srcId="{414E04CD-2182-4E59-861E-647C35A0D63D}" destId="{8DD32222-7FD1-4D44-9569-8990D5FC1DE1}" srcOrd="1" destOrd="0" presId="urn:microsoft.com/office/officeart/2005/8/layout/chevron2"/>
    <dgm:cxn modelId="{3D4FEA00-C4C8-4C8C-9684-D0D8C3CA587B}" type="presParOf" srcId="{067E5312-089B-48DC-B8EC-9E6FE94590BE}" destId="{F5624F9D-91F8-4318-84E8-C152E45DF215}" srcOrd="1" destOrd="0" presId="urn:microsoft.com/office/officeart/2005/8/layout/chevron2"/>
    <dgm:cxn modelId="{0AF3A15E-1450-4BE1-9612-AA3D53064AA9}" type="presParOf" srcId="{067E5312-089B-48DC-B8EC-9E6FE94590BE}" destId="{67949BBA-A32D-4E30-8854-5287421CB4F6}" srcOrd="2" destOrd="0" presId="urn:microsoft.com/office/officeart/2005/8/layout/chevron2"/>
    <dgm:cxn modelId="{1513DADC-5C11-4848-A2C6-4BD3E9381C69}" type="presParOf" srcId="{67949BBA-A32D-4E30-8854-5287421CB4F6}" destId="{B7F0D56F-B6AA-4702-8D3C-0269DB547BC3}" srcOrd="0" destOrd="0" presId="urn:microsoft.com/office/officeart/2005/8/layout/chevron2"/>
    <dgm:cxn modelId="{BEEBD9D6-002B-4C76-9FB9-A0D56B465D49}" type="presParOf" srcId="{67949BBA-A32D-4E30-8854-5287421CB4F6}" destId="{3982FFF4-760C-46A3-874D-044CAA38386C}" srcOrd="1" destOrd="0" presId="urn:microsoft.com/office/officeart/2005/8/layout/chevron2"/>
    <dgm:cxn modelId="{B060E7F5-79CD-4D72-99E5-D3C8E77031B5}" type="presParOf" srcId="{067E5312-089B-48DC-B8EC-9E6FE94590BE}" destId="{4BEB6B31-C0C4-4EDB-933B-8DD06C0A8470}" srcOrd="3" destOrd="0" presId="urn:microsoft.com/office/officeart/2005/8/layout/chevron2"/>
    <dgm:cxn modelId="{DC313737-8948-4F1B-8C02-9EE9AB01B5F7}" type="presParOf" srcId="{067E5312-089B-48DC-B8EC-9E6FE94590BE}" destId="{A028270A-AEFD-499E-8632-335B47C0B14A}" srcOrd="4" destOrd="0" presId="urn:microsoft.com/office/officeart/2005/8/layout/chevron2"/>
    <dgm:cxn modelId="{E409F0DD-2C37-41F9-A054-D7851BE1B5A1}" type="presParOf" srcId="{A028270A-AEFD-499E-8632-335B47C0B14A}" destId="{94C73C64-EF91-4751-93E8-BF77D0BA9E30}" srcOrd="0" destOrd="0" presId="urn:microsoft.com/office/officeart/2005/8/layout/chevron2"/>
    <dgm:cxn modelId="{E5D74509-4F3B-4AA0-989E-A389C81EF0A0}" type="presParOf" srcId="{A028270A-AEFD-499E-8632-335B47C0B14A}" destId="{1B2A29F5-F43F-4AE2-8DD8-5D4364F5D4E6}" srcOrd="1" destOrd="0" presId="urn:microsoft.com/office/officeart/2005/8/layout/chevron2"/>
    <dgm:cxn modelId="{08D96376-6B67-4CEA-978B-68CEF2FA170F}" type="presParOf" srcId="{067E5312-089B-48DC-B8EC-9E6FE94590BE}" destId="{0FDCA149-AC68-4C34-9D2A-9C694A3BD02C}" srcOrd="5" destOrd="0" presId="urn:microsoft.com/office/officeart/2005/8/layout/chevron2"/>
    <dgm:cxn modelId="{E00B8D4B-9E1F-4F0A-9E7F-F9721C0AFBED}" type="presParOf" srcId="{067E5312-089B-48DC-B8EC-9E6FE94590BE}" destId="{08E3B765-B395-4602-9A6B-DA305AB0818F}" srcOrd="6" destOrd="0" presId="urn:microsoft.com/office/officeart/2005/8/layout/chevron2"/>
    <dgm:cxn modelId="{95AD7EF1-CC65-4036-B5C5-64896A81C702}" type="presParOf" srcId="{08E3B765-B395-4602-9A6B-DA305AB0818F}" destId="{D13CAB40-016D-45CE-B839-86EBC52C2ABC}" srcOrd="0" destOrd="0" presId="urn:microsoft.com/office/officeart/2005/8/layout/chevron2"/>
    <dgm:cxn modelId="{605A404A-F74E-47D3-A4BA-44606531E37B}" type="presParOf" srcId="{08E3B765-B395-4602-9A6B-DA305AB0818F}" destId="{B80B8648-B280-4066-A342-E0EABB8B237C}" srcOrd="1" destOrd="0" presId="urn:microsoft.com/office/officeart/2005/8/layout/chevron2"/>
    <dgm:cxn modelId="{7E0795FD-5940-4B27-A941-2687EFD6A51E}" type="presParOf" srcId="{067E5312-089B-48DC-B8EC-9E6FE94590BE}" destId="{885FBFF6-7784-4E78-8DBD-C39381B9DBC6}" srcOrd="7" destOrd="0" presId="urn:microsoft.com/office/officeart/2005/8/layout/chevron2"/>
    <dgm:cxn modelId="{79CBAAC6-1757-4F5B-8F7C-932E9291FC29}" type="presParOf" srcId="{067E5312-089B-48DC-B8EC-9E6FE94590BE}" destId="{99373AE4-BF9A-481B-827A-3E9D4B24E1B5}" srcOrd="8" destOrd="0" presId="urn:microsoft.com/office/officeart/2005/8/layout/chevron2"/>
    <dgm:cxn modelId="{91B7E700-4AD9-4175-ADDC-EEEF17307C43}" type="presParOf" srcId="{99373AE4-BF9A-481B-827A-3E9D4B24E1B5}" destId="{69A114F7-F839-424E-A424-159A28A26D2C}" srcOrd="0" destOrd="0" presId="urn:microsoft.com/office/officeart/2005/8/layout/chevron2"/>
    <dgm:cxn modelId="{AB969F7F-6E59-4C82-A5ED-5371CBF9FB6C}" type="presParOf" srcId="{99373AE4-BF9A-481B-827A-3E9D4B24E1B5}" destId="{84AE4C7A-A740-4280-85CD-BCA802AB07A8}" srcOrd="1" destOrd="0" presId="urn:microsoft.com/office/officeart/2005/8/layout/chevron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410A09-641B-4842-9761-AE33560F8C7B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075507B9-7F46-9943-9177-FCC31A087099}">
      <dgm:prSet phldrT="[Text]" custT="1"/>
      <dgm:spPr>
        <a:solidFill>
          <a:srgbClr val="F68026"/>
        </a:solidFill>
        <a:ln w="114300" cmpd="thickThin">
          <a:solidFill>
            <a:srgbClr val="DD550C"/>
          </a:solidFill>
        </a:ln>
      </dgm:spPr>
      <dgm:t>
        <a:bodyPr/>
        <a:lstStyle/>
        <a:p>
          <a:r>
            <a:rPr lang="en-US" altLang="zh-Hans" sz="3600" dirty="0">
              <a:latin typeface="Calibri" panose="020F0502020204030204" pitchFamily="34" charset="0"/>
              <a:cs typeface="Calibri" panose="020F0502020204030204" pitchFamily="34" charset="0"/>
            </a:rPr>
            <a:t>Read</a:t>
          </a:r>
          <a:r>
            <a:rPr lang="zh-Hans" altLang="en-US" sz="36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altLang="zh-Hans" sz="3600" dirty="0">
              <a:latin typeface="Calibri" panose="020F0502020204030204" pitchFamily="34" charset="0"/>
              <a:cs typeface="Calibri" panose="020F0502020204030204" pitchFamily="34" charset="0"/>
            </a:rPr>
            <a:t>a</a:t>
          </a:r>
          <a:r>
            <a:rPr lang="zh-Hans" altLang="en-US" sz="36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altLang="zh-Hans" sz="3600" dirty="0">
              <a:latin typeface="Calibri" panose="020F0502020204030204" pitchFamily="34" charset="0"/>
              <a:cs typeface="Calibri" panose="020F0502020204030204" pitchFamily="34" charset="0"/>
            </a:rPr>
            <a:t>File</a:t>
          </a:r>
          <a:endParaRPr lang="en-US" sz="36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F37FF27-CA31-4147-BCB9-14E548212BCF}" type="parTrans" cxnId="{20DB8C4B-9F5F-724F-AF3D-4E1B49B9F027}">
      <dgm:prSet/>
      <dgm:spPr/>
      <dgm:t>
        <a:bodyPr/>
        <a:lstStyle/>
        <a:p>
          <a:endParaRPr lang="en-US"/>
        </a:p>
      </dgm:t>
    </dgm:pt>
    <dgm:pt modelId="{3C711DBD-6824-6D45-90E3-137C18D9670E}" type="sibTrans" cxnId="{20DB8C4B-9F5F-724F-AF3D-4E1B49B9F027}">
      <dgm:prSet/>
      <dgm:spPr/>
      <dgm:t>
        <a:bodyPr/>
        <a:lstStyle/>
        <a:p>
          <a:endParaRPr lang="en-US"/>
        </a:p>
      </dgm:t>
    </dgm:pt>
    <dgm:pt modelId="{DC57D748-196F-2B44-9489-BCE38FFAAC01}">
      <dgm:prSet phldrT="[Text]" custT="1"/>
      <dgm:spPr>
        <a:solidFill>
          <a:srgbClr val="F68026"/>
        </a:solidFill>
        <a:ln w="114300" cmpd="thickThin">
          <a:solidFill>
            <a:srgbClr val="DD550C"/>
          </a:solidFill>
        </a:ln>
      </dgm:spPr>
      <dgm:t>
        <a:bodyPr/>
        <a:lstStyle/>
        <a:p>
          <a:r>
            <a:rPr lang="en-US" altLang="zh-Hans" sz="3600" dirty="0">
              <a:latin typeface="Calibri" panose="020F0502020204030204" pitchFamily="34" charset="0"/>
              <a:cs typeface="Calibri" panose="020F0502020204030204" pitchFamily="34" charset="0"/>
            </a:rPr>
            <a:t>Count</a:t>
          </a:r>
          <a:r>
            <a:rPr lang="zh-Hans" altLang="en-US" sz="36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altLang="zh-Hans" sz="3600" dirty="0">
              <a:latin typeface="Calibri" panose="020F0502020204030204" pitchFamily="34" charset="0"/>
              <a:cs typeface="Calibri" panose="020F0502020204030204" pitchFamily="34" charset="0"/>
            </a:rPr>
            <a:t>Words</a:t>
          </a:r>
          <a:endParaRPr lang="en-US" sz="36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45EF3D7-BBE2-8C48-AA9E-92F0171DBDE1}" type="parTrans" cxnId="{06FDF984-3465-324E-9B80-E79BDF69B48E}">
      <dgm:prSet/>
      <dgm:spPr/>
      <dgm:t>
        <a:bodyPr/>
        <a:lstStyle/>
        <a:p>
          <a:endParaRPr lang="en-US"/>
        </a:p>
      </dgm:t>
    </dgm:pt>
    <dgm:pt modelId="{930BE918-409E-6841-8414-D53373EAB678}" type="sibTrans" cxnId="{06FDF984-3465-324E-9B80-E79BDF69B48E}">
      <dgm:prSet/>
      <dgm:spPr/>
      <dgm:t>
        <a:bodyPr/>
        <a:lstStyle/>
        <a:p>
          <a:endParaRPr lang="en-US"/>
        </a:p>
      </dgm:t>
    </dgm:pt>
    <dgm:pt modelId="{404AA41E-866B-1E41-8548-0E3FCADF4134}">
      <dgm:prSet phldrT="[Text]" custT="1"/>
      <dgm:spPr>
        <a:solidFill>
          <a:srgbClr val="F68026"/>
        </a:solidFill>
        <a:ln w="114300" cmpd="thickThin">
          <a:solidFill>
            <a:srgbClr val="DD550C"/>
          </a:solidFill>
        </a:ln>
      </dgm:spPr>
      <dgm:t>
        <a:bodyPr/>
        <a:lstStyle/>
        <a:p>
          <a:r>
            <a:rPr lang="en-US" altLang="zh-Hans" sz="3600" dirty="0">
              <a:latin typeface="Calibri" panose="020F0502020204030204" pitchFamily="34" charset="0"/>
              <a:cs typeface="Calibri" panose="020F0502020204030204" pitchFamily="34" charset="0"/>
            </a:rPr>
            <a:t>Print</a:t>
          </a:r>
          <a:r>
            <a:rPr lang="zh-Hans" altLang="en-US" sz="36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altLang="zh-Hans" sz="3600" dirty="0">
              <a:latin typeface="Calibri" panose="020F0502020204030204" pitchFamily="34" charset="0"/>
              <a:cs typeface="Calibri" panose="020F0502020204030204" pitchFamily="34" charset="0"/>
            </a:rPr>
            <a:t>Result</a:t>
          </a:r>
          <a:endParaRPr lang="en-US" sz="36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A9820CD-B01B-2A42-BD1C-453C120E7FCD}" type="parTrans" cxnId="{B614CA68-8726-C54F-BC58-E2C9C9A09778}">
      <dgm:prSet/>
      <dgm:spPr/>
      <dgm:t>
        <a:bodyPr/>
        <a:lstStyle/>
        <a:p>
          <a:endParaRPr lang="en-US"/>
        </a:p>
      </dgm:t>
    </dgm:pt>
    <dgm:pt modelId="{34ACD27C-FA60-0F4D-94B0-E03337156F79}" type="sibTrans" cxnId="{B614CA68-8726-C54F-BC58-E2C9C9A09778}">
      <dgm:prSet/>
      <dgm:spPr/>
      <dgm:t>
        <a:bodyPr/>
        <a:lstStyle/>
        <a:p>
          <a:endParaRPr lang="en-US"/>
        </a:p>
      </dgm:t>
    </dgm:pt>
    <dgm:pt modelId="{D87BDFB1-16AB-5F41-8C67-BBD31F2EF3EF}" type="pres">
      <dgm:prSet presAssocID="{6C410A09-641B-4842-9761-AE33560F8C7B}" presName="Name0" presStyleCnt="0">
        <dgm:presLayoutVars>
          <dgm:dir/>
          <dgm:animLvl val="lvl"/>
          <dgm:resizeHandles val="exact"/>
        </dgm:presLayoutVars>
      </dgm:prSet>
      <dgm:spPr/>
    </dgm:pt>
    <dgm:pt modelId="{1B07C298-7733-D945-B389-D1AEF3237911}" type="pres">
      <dgm:prSet presAssocID="{075507B9-7F46-9943-9177-FCC31A08709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D88043F-A78E-3D47-9FCF-61176A1933A0}" type="pres">
      <dgm:prSet presAssocID="{3C711DBD-6824-6D45-90E3-137C18D9670E}" presName="parTxOnlySpace" presStyleCnt="0"/>
      <dgm:spPr/>
    </dgm:pt>
    <dgm:pt modelId="{2D56949D-DF27-7043-B4A1-1ABF745EFF74}" type="pres">
      <dgm:prSet presAssocID="{DC57D748-196F-2B44-9489-BCE38FFAAC0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E99A8F0-2B32-CF40-A271-2CD8C06F4CAD}" type="pres">
      <dgm:prSet presAssocID="{930BE918-409E-6841-8414-D53373EAB678}" presName="parTxOnlySpace" presStyleCnt="0"/>
      <dgm:spPr/>
    </dgm:pt>
    <dgm:pt modelId="{30CAFD5D-9C07-DE43-A290-D09C0A581C8F}" type="pres">
      <dgm:prSet presAssocID="{404AA41E-866B-1E41-8548-0E3FCADF4134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0DB8C4B-9F5F-724F-AF3D-4E1B49B9F027}" srcId="{6C410A09-641B-4842-9761-AE33560F8C7B}" destId="{075507B9-7F46-9943-9177-FCC31A087099}" srcOrd="0" destOrd="0" parTransId="{3F37FF27-CA31-4147-BCB9-14E548212BCF}" sibTransId="{3C711DBD-6824-6D45-90E3-137C18D9670E}"/>
    <dgm:cxn modelId="{ADD2C950-968B-C540-A23A-493300EF3A8B}" type="presOf" srcId="{404AA41E-866B-1E41-8548-0E3FCADF4134}" destId="{30CAFD5D-9C07-DE43-A290-D09C0A581C8F}" srcOrd="0" destOrd="0" presId="urn:microsoft.com/office/officeart/2005/8/layout/chevron1"/>
    <dgm:cxn modelId="{B614CA68-8726-C54F-BC58-E2C9C9A09778}" srcId="{6C410A09-641B-4842-9761-AE33560F8C7B}" destId="{404AA41E-866B-1E41-8548-0E3FCADF4134}" srcOrd="2" destOrd="0" parTransId="{DA9820CD-B01B-2A42-BD1C-453C120E7FCD}" sibTransId="{34ACD27C-FA60-0F4D-94B0-E03337156F79}"/>
    <dgm:cxn modelId="{38DFF472-8D62-3C42-8F06-BF522A57C916}" type="presOf" srcId="{075507B9-7F46-9943-9177-FCC31A087099}" destId="{1B07C298-7733-D945-B389-D1AEF3237911}" srcOrd="0" destOrd="0" presId="urn:microsoft.com/office/officeart/2005/8/layout/chevron1"/>
    <dgm:cxn modelId="{06FDF984-3465-324E-9B80-E79BDF69B48E}" srcId="{6C410A09-641B-4842-9761-AE33560F8C7B}" destId="{DC57D748-196F-2B44-9489-BCE38FFAAC01}" srcOrd="1" destOrd="0" parTransId="{445EF3D7-BBE2-8C48-AA9E-92F0171DBDE1}" sibTransId="{930BE918-409E-6841-8414-D53373EAB678}"/>
    <dgm:cxn modelId="{93C3518E-A91F-904A-B9CE-8397E9456B4F}" type="presOf" srcId="{DC57D748-196F-2B44-9489-BCE38FFAAC01}" destId="{2D56949D-DF27-7043-B4A1-1ABF745EFF74}" srcOrd="0" destOrd="0" presId="urn:microsoft.com/office/officeart/2005/8/layout/chevron1"/>
    <dgm:cxn modelId="{CC19A9F2-720A-D948-BA3D-84F4DAF465F1}" type="presOf" srcId="{6C410A09-641B-4842-9761-AE33560F8C7B}" destId="{D87BDFB1-16AB-5F41-8C67-BBD31F2EF3EF}" srcOrd="0" destOrd="0" presId="urn:microsoft.com/office/officeart/2005/8/layout/chevron1"/>
    <dgm:cxn modelId="{EAC47730-46FA-094A-A7F4-428374D048E4}" type="presParOf" srcId="{D87BDFB1-16AB-5F41-8C67-BBD31F2EF3EF}" destId="{1B07C298-7733-D945-B389-D1AEF3237911}" srcOrd="0" destOrd="0" presId="urn:microsoft.com/office/officeart/2005/8/layout/chevron1"/>
    <dgm:cxn modelId="{D280440E-C517-3C44-84F8-519C37F0CF9D}" type="presParOf" srcId="{D87BDFB1-16AB-5F41-8C67-BBD31F2EF3EF}" destId="{AD88043F-A78E-3D47-9FCF-61176A1933A0}" srcOrd="1" destOrd="0" presId="urn:microsoft.com/office/officeart/2005/8/layout/chevron1"/>
    <dgm:cxn modelId="{DCB06BF5-75E2-A240-835D-7BA9E03AF4A8}" type="presParOf" srcId="{D87BDFB1-16AB-5F41-8C67-BBD31F2EF3EF}" destId="{2D56949D-DF27-7043-B4A1-1ABF745EFF74}" srcOrd="2" destOrd="0" presId="urn:microsoft.com/office/officeart/2005/8/layout/chevron1"/>
    <dgm:cxn modelId="{E2E42590-596A-2646-AE08-96B1136CE4BF}" type="presParOf" srcId="{D87BDFB1-16AB-5F41-8C67-BBD31F2EF3EF}" destId="{1E99A8F0-2B32-CF40-A271-2CD8C06F4CAD}" srcOrd="3" destOrd="0" presId="urn:microsoft.com/office/officeart/2005/8/layout/chevron1"/>
    <dgm:cxn modelId="{9767E37B-65CF-1344-8BCA-B0E0203E193D}" type="presParOf" srcId="{D87BDFB1-16AB-5F41-8C67-BBD31F2EF3EF}" destId="{30CAFD5D-9C07-DE43-A290-D09C0A581C8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7C0D9E-9654-4FA8-AA10-8416CD66747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D9F760-55D8-46C9-876A-7B7C5C17F56E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/>
            <a:t>Who?</a:t>
          </a:r>
        </a:p>
      </dgm:t>
    </dgm:pt>
    <dgm:pt modelId="{AD8C9274-AD85-489E-A293-64F4E60C7C41}" type="parTrans" cxnId="{70405206-4F94-4DD7-8A7C-1842813655B2}">
      <dgm:prSet/>
      <dgm:spPr/>
      <dgm:t>
        <a:bodyPr/>
        <a:lstStyle/>
        <a:p>
          <a:endParaRPr lang="en-US"/>
        </a:p>
      </dgm:t>
    </dgm:pt>
    <dgm:pt modelId="{86157848-5632-4B23-87B8-79FAEB31704F}" type="sibTrans" cxnId="{70405206-4F94-4DD7-8A7C-1842813655B2}">
      <dgm:prSet/>
      <dgm:spPr/>
      <dgm:t>
        <a:bodyPr/>
        <a:lstStyle/>
        <a:p>
          <a:endParaRPr lang="en-US"/>
        </a:p>
      </dgm:t>
    </dgm:pt>
    <dgm:pt modelId="{8830577D-D1C3-4F54-9530-AE0C1540445A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/>
            <a:t>What?</a:t>
          </a:r>
        </a:p>
      </dgm:t>
    </dgm:pt>
    <dgm:pt modelId="{68353EFC-0D5E-4154-9928-656098996E9E}" type="parTrans" cxnId="{1BEC6823-7224-471B-AED3-5F9406E05DEB}">
      <dgm:prSet/>
      <dgm:spPr/>
      <dgm:t>
        <a:bodyPr/>
        <a:lstStyle/>
        <a:p>
          <a:endParaRPr lang="en-US"/>
        </a:p>
      </dgm:t>
    </dgm:pt>
    <dgm:pt modelId="{4B75A194-9719-40F7-8194-ABEDBDD52D30}" type="sibTrans" cxnId="{1BEC6823-7224-471B-AED3-5F9406E05DEB}">
      <dgm:prSet/>
      <dgm:spPr/>
      <dgm:t>
        <a:bodyPr/>
        <a:lstStyle/>
        <a:p>
          <a:endParaRPr lang="en-US"/>
        </a:p>
      </dgm:t>
    </dgm:pt>
    <dgm:pt modelId="{562F0A6A-C0FA-4223-9C9D-CECB0D32ECA1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To practice separate compilation using </a:t>
          </a:r>
          <a:r>
            <a:rPr lang="en-US" sz="2800" dirty="0">
              <a:solidFill>
                <a:srgbClr val="DD550C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make</a:t>
          </a:r>
        </a:p>
      </dgm:t>
    </dgm:pt>
    <dgm:pt modelId="{5B0CFBB8-388D-4273-9744-8FEB7734D84C}" type="parTrans" cxnId="{5F6D1D2D-B6A4-4C83-932C-CF5491E1040D}">
      <dgm:prSet/>
      <dgm:spPr/>
      <dgm:t>
        <a:bodyPr/>
        <a:lstStyle/>
        <a:p>
          <a:endParaRPr lang="en-US"/>
        </a:p>
      </dgm:t>
    </dgm:pt>
    <dgm:pt modelId="{FE8B5CCE-7ABA-42D4-9EFC-2516F0C1FB50}" type="sibTrans" cxnId="{5F6D1D2D-B6A4-4C83-932C-CF5491E1040D}">
      <dgm:prSet/>
      <dgm:spPr/>
      <dgm:t>
        <a:bodyPr/>
        <a:lstStyle/>
        <a:p>
          <a:endParaRPr lang="en-US"/>
        </a:p>
      </dgm:t>
    </dgm:pt>
    <dgm:pt modelId="{5219B6EC-F0BB-48A0-A4E8-764BFFE2B7A6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/>
            <a:t>How?</a:t>
          </a:r>
        </a:p>
      </dgm:t>
    </dgm:pt>
    <dgm:pt modelId="{D205A8CC-E009-4AB2-85BC-038B897946CC}" type="parTrans" cxnId="{8C416EF5-C997-43AE-94FD-FF6FBA1E86F4}">
      <dgm:prSet/>
      <dgm:spPr/>
      <dgm:t>
        <a:bodyPr/>
        <a:lstStyle/>
        <a:p>
          <a:endParaRPr lang="en-US"/>
        </a:p>
      </dgm:t>
    </dgm:pt>
    <dgm:pt modelId="{745D627B-20C9-43F5-A240-5DC29F5CE900}" type="sibTrans" cxnId="{8C416EF5-C997-43AE-94FD-FF6FBA1E86F4}">
      <dgm:prSet/>
      <dgm:spPr/>
      <dgm:t>
        <a:bodyPr/>
        <a:lstStyle/>
        <a:p>
          <a:endParaRPr lang="en-US"/>
        </a:p>
      </dgm:t>
    </dgm:pt>
    <dgm:pt modelId="{50F5DEC1-9D9E-47B7-9A2E-7E58A7C63478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To following the instructions in </a:t>
          </a:r>
          <a:r>
            <a:rPr lang="en-US" sz="28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Section 5</a:t>
          </a:r>
        </a:p>
      </dgm:t>
    </dgm:pt>
    <dgm:pt modelId="{04E1EB12-EE57-43E0-BE8A-0EBC9B6D5147}" type="parTrans" cxnId="{E25965D6-33C5-452E-96AC-4A212AE68D12}">
      <dgm:prSet/>
      <dgm:spPr/>
      <dgm:t>
        <a:bodyPr/>
        <a:lstStyle/>
        <a:p>
          <a:endParaRPr lang="en-US"/>
        </a:p>
      </dgm:t>
    </dgm:pt>
    <dgm:pt modelId="{6793FF41-A601-4784-965D-6CC8BAD73462}" type="sibTrans" cxnId="{E25965D6-33C5-452E-96AC-4A212AE68D12}">
      <dgm:prSet/>
      <dgm:spPr/>
      <dgm:t>
        <a:bodyPr/>
        <a:lstStyle/>
        <a:p>
          <a:endParaRPr lang="en-US"/>
        </a:p>
      </dgm:t>
    </dgm:pt>
    <dgm:pt modelId="{C4DEDC06-C8EC-4A79-8D12-1A1A3100A5B9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You are </a:t>
          </a:r>
          <a:r>
            <a:rPr lang="en-US" sz="28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unfamiliar</a:t>
          </a: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with separate compilation</a:t>
          </a:r>
        </a:p>
      </dgm:t>
    </dgm:pt>
    <dgm:pt modelId="{1CB1C124-0025-4308-A902-C7A3EF9027AB}" type="sibTrans" cxnId="{A306BD06-3FC5-4360-944A-5467FD73E1AB}">
      <dgm:prSet/>
      <dgm:spPr/>
      <dgm:t>
        <a:bodyPr/>
        <a:lstStyle/>
        <a:p>
          <a:endParaRPr lang="en-US"/>
        </a:p>
      </dgm:t>
    </dgm:pt>
    <dgm:pt modelId="{A8699FB5-A364-4FA1-A020-115A9AADE4BA}" type="parTrans" cxnId="{A306BD06-3FC5-4360-944A-5467FD73E1AB}">
      <dgm:prSet/>
      <dgm:spPr/>
      <dgm:t>
        <a:bodyPr/>
        <a:lstStyle/>
        <a:p>
          <a:endParaRPr lang="en-US"/>
        </a:p>
      </dgm:t>
    </dgm:pt>
    <dgm:pt modelId="{067E5312-089B-48DC-B8EC-9E6FE94590BE}" type="pres">
      <dgm:prSet presAssocID="{EB7C0D9E-9654-4FA8-AA10-8416CD667475}" presName="linearFlow" presStyleCnt="0">
        <dgm:presLayoutVars>
          <dgm:dir/>
          <dgm:animLvl val="lvl"/>
          <dgm:resizeHandles val="exact"/>
        </dgm:presLayoutVars>
      </dgm:prSet>
      <dgm:spPr/>
    </dgm:pt>
    <dgm:pt modelId="{414E04CD-2182-4E59-861E-647C35A0D63D}" type="pres">
      <dgm:prSet presAssocID="{8BD9F760-55D8-46C9-876A-7B7C5C17F56E}" presName="composite" presStyleCnt="0"/>
      <dgm:spPr/>
    </dgm:pt>
    <dgm:pt modelId="{EFAF798D-3107-4999-984C-A5AA72F10AF0}" type="pres">
      <dgm:prSet presAssocID="{8BD9F760-55D8-46C9-876A-7B7C5C17F56E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DD32222-7FD1-4D44-9569-8990D5FC1DE1}" type="pres">
      <dgm:prSet presAssocID="{8BD9F760-55D8-46C9-876A-7B7C5C17F56E}" presName="descendantText" presStyleLbl="alignAcc1" presStyleIdx="0" presStyleCnt="3">
        <dgm:presLayoutVars>
          <dgm:bulletEnabled val="1"/>
        </dgm:presLayoutVars>
      </dgm:prSet>
      <dgm:spPr/>
    </dgm:pt>
    <dgm:pt modelId="{F5624F9D-91F8-4318-84E8-C152E45DF215}" type="pres">
      <dgm:prSet presAssocID="{86157848-5632-4B23-87B8-79FAEB31704F}" presName="sp" presStyleCnt="0"/>
      <dgm:spPr/>
    </dgm:pt>
    <dgm:pt modelId="{67949BBA-A32D-4E30-8854-5287421CB4F6}" type="pres">
      <dgm:prSet presAssocID="{8830577D-D1C3-4F54-9530-AE0C1540445A}" presName="composite" presStyleCnt="0"/>
      <dgm:spPr/>
    </dgm:pt>
    <dgm:pt modelId="{B7F0D56F-B6AA-4702-8D3C-0269DB547BC3}" type="pres">
      <dgm:prSet presAssocID="{8830577D-D1C3-4F54-9530-AE0C1540445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982FFF4-760C-46A3-874D-044CAA38386C}" type="pres">
      <dgm:prSet presAssocID="{8830577D-D1C3-4F54-9530-AE0C1540445A}" presName="descendantText" presStyleLbl="alignAcc1" presStyleIdx="1" presStyleCnt="3">
        <dgm:presLayoutVars>
          <dgm:bulletEnabled val="1"/>
        </dgm:presLayoutVars>
      </dgm:prSet>
      <dgm:spPr/>
    </dgm:pt>
    <dgm:pt modelId="{4BEB6B31-C0C4-4EDB-933B-8DD06C0A8470}" type="pres">
      <dgm:prSet presAssocID="{4B75A194-9719-40F7-8194-ABEDBDD52D30}" presName="sp" presStyleCnt="0"/>
      <dgm:spPr/>
    </dgm:pt>
    <dgm:pt modelId="{A028270A-AEFD-499E-8632-335B47C0B14A}" type="pres">
      <dgm:prSet presAssocID="{5219B6EC-F0BB-48A0-A4E8-764BFFE2B7A6}" presName="composite" presStyleCnt="0"/>
      <dgm:spPr/>
    </dgm:pt>
    <dgm:pt modelId="{94C73C64-EF91-4751-93E8-BF77D0BA9E30}" type="pres">
      <dgm:prSet presAssocID="{5219B6EC-F0BB-48A0-A4E8-764BFFE2B7A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B2A29F5-F43F-4AE2-8DD8-5D4364F5D4E6}" type="pres">
      <dgm:prSet presAssocID="{5219B6EC-F0BB-48A0-A4E8-764BFFE2B7A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70405206-4F94-4DD7-8A7C-1842813655B2}" srcId="{EB7C0D9E-9654-4FA8-AA10-8416CD667475}" destId="{8BD9F760-55D8-46C9-876A-7B7C5C17F56E}" srcOrd="0" destOrd="0" parTransId="{AD8C9274-AD85-489E-A293-64F4E60C7C41}" sibTransId="{86157848-5632-4B23-87B8-79FAEB31704F}"/>
    <dgm:cxn modelId="{A306BD06-3FC5-4360-944A-5467FD73E1AB}" srcId="{8BD9F760-55D8-46C9-876A-7B7C5C17F56E}" destId="{C4DEDC06-C8EC-4A79-8D12-1A1A3100A5B9}" srcOrd="0" destOrd="0" parTransId="{A8699FB5-A364-4FA1-A020-115A9AADE4BA}" sibTransId="{1CB1C124-0025-4308-A902-C7A3EF9027AB}"/>
    <dgm:cxn modelId="{1BEC6823-7224-471B-AED3-5F9406E05DEB}" srcId="{EB7C0D9E-9654-4FA8-AA10-8416CD667475}" destId="{8830577D-D1C3-4F54-9530-AE0C1540445A}" srcOrd="1" destOrd="0" parTransId="{68353EFC-0D5E-4154-9928-656098996E9E}" sibTransId="{4B75A194-9719-40F7-8194-ABEDBDD52D30}"/>
    <dgm:cxn modelId="{5F6D1D2D-B6A4-4C83-932C-CF5491E1040D}" srcId="{8830577D-D1C3-4F54-9530-AE0C1540445A}" destId="{562F0A6A-C0FA-4223-9C9D-CECB0D32ECA1}" srcOrd="0" destOrd="0" parTransId="{5B0CFBB8-388D-4273-9744-8FEB7734D84C}" sibTransId="{FE8B5CCE-7ABA-42D4-9EFC-2516F0C1FB50}"/>
    <dgm:cxn modelId="{41FD7958-2E29-4022-865D-852CD7A6239F}" type="presOf" srcId="{8BD9F760-55D8-46C9-876A-7B7C5C17F56E}" destId="{EFAF798D-3107-4999-984C-A5AA72F10AF0}" srcOrd="0" destOrd="0" presId="urn:microsoft.com/office/officeart/2005/8/layout/chevron2"/>
    <dgm:cxn modelId="{13F00D69-6BB8-4FF7-9072-9A108BDBAE42}" type="presOf" srcId="{8830577D-D1C3-4F54-9530-AE0C1540445A}" destId="{B7F0D56F-B6AA-4702-8D3C-0269DB547BC3}" srcOrd="0" destOrd="0" presId="urn:microsoft.com/office/officeart/2005/8/layout/chevron2"/>
    <dgm:cxn modelId="{67D6959C-F452-42A5-9A37-25ADE00E9101}" type="presOf" srcId="{C4DEDC06-C8EC-4A79-8D12-1A1A3100A5B9}" destId="{8DD32222-7FD1-4D44-9569-8990D5FC1DE1}" srcOrd="0" destOrd="0" presId="urn:microsoft.com/office/officeart/2005/8/layout/chevron2"/>
    <dgm:cxn modelId="{68B783A0-260B-4341-89CD-57E3F372A94F}" type="presOf" srcId="{5219B6EC-F0BB-48A0-A4E8-764BFFE2B7A6}" destId="{94C73C64-EF91-4751-93E8-BF77D0BA9E30}" srcOrd="0" destOrd="0" presId="urn:microsoft.com/office/officeart/2005/8/layout/chevron2"/>
    <dgm:cxn modelId="{430B5FBF-FF69-4D0B-8719-AF3CE336EE6B}" type="presOf" srcId="{50F5DEC1-9D9E-47B7-9A2E-7E58A7C63478}" destId="{1B2A29F5-F43F-4AE2-8DD8-5D4364F5D4E6}" srcOrd="0" destOrd="0" presId="urn:microsoft.com/office/officeart/2005/8/layout/chevron2"/>
    <dgm:cxn modelId="{DA39E7CB-BF20-4E86-AE58-CFE7C891843E}" type="presOf" srcId="{562F0A6A-C0FA-4223-9C9D-CECB0D32ECA1}" destId="{3982FFF4-760C-46A3-874D-044CAA38386C}" srcOrd="0" destOrd="0" presId="urn:microsoft.com/office/officeart/2005/8/layout/chevron2"/>
    <dgm:cxn modelId="{E25965D6-33C5-452E-96AC-4A212AE68D12}" srcId="{5219B6EC-F0BB-48A0-A4E8-764BFFE2B7A6}" destId="{50F5DEC1-9D9E-47B7-9A2E-7E58A7C63478}" srcOrd="0" destOrd="0" parTransId="{04E1EB12-EE57-43E0-BE8A-0EBC9B6D5147}" sibTransId="{6793FF41-A601-4784-965D-6CC8BAD73462}"/>
    <dgm:cxn modelId="{8C416EF5-C997-43AE-94FD-FF6FBA1E86F4}" srcId="{EB7C0D9E-9654-4FA8-AA10-8416CD667475}" destId="{5219B6EC-F0BB-48A0-A4E8-764BFFE2B7A6}" srcOrd="2" destOrd="0" parTransId="{D205A8CC-E009-4AB2-85BC-038B897946CC}" sibTransId="{745D627B-20C9-43F5-A240-5DC29F5CE900}"/>
    <dgm:cxn modelId="{9AE6DCF6-3C23-4086-854E-17A2285C5DDF}" type="presOf" srcId="{EB7C0D9E-9654-4FA8-AA10-8416CD667475}" destId="{067E5312-089B-48DC-B8EC-9E6FE94590BE}" srcOrd="0" destOrd="0" presId="urn:microsoft.com/office/officeart/2005/8/layout/chevron2"/>
    <dgm:cxn modelId="{BA7E3FAA-FDF0-4DE6-BA34-84ACB3310F1C}" type="presParOf" srcId="{067E5312-089B-48DC-B8EC-9E6FE94590BE}" destId="{414E04CD-2182-4E59-861E-647C35A0D63D}" srcOrd="0" destOrd="0" presId="urn:microsoft.com/office/officeart/2005/8/layout/chevron2"/>
    <dgm:cxn modelId="{9995C8A6-F166-42CE-896D-6873ADE798EE}" type="presParOf" srcId="{414E04CD-2182-4E59-861E-647C35A0D63D}" destId="{EFAF798D-3107-4999-984C-A5AA72F10AF0}" srcOrd="0" destOrd="0" presId="urn:microsoft.com/office/officeart/2005/8/layout/chevron2"/>
    <dgm:cxn modelId="{A8391CE5-5663-4EAB-BC04-E377CDE24081}" type="presParOf" srcId="{414E04CD-2182-4E59-861E-647C35A0D63D}" destId="{8DD32222-7FD1-4D44-9569-8990D5FC1DE1}" srcOrd="1" destOrd="0" presId="urn:microsoft.com/office/officeart/2005/8/layout/chevron2"/>
    <dgm:cxn modelId="{3D4FEA00-C4C8-4C8C-9684-D0D8C3CA587B}" type="presParOf" srcId="{067E5312-089B-48DC-B8EC-9E6FE94590BE}" destId="{F5624F9D-91F8-4318-84E8-C152E45DF215}" srcOrd="1" destOrd="0" presId="urn:microsoft.com/office/officeart/2005/8/layout/chevron2"/>
    <dgm:cxn modelId="{0AF3A15E-1450-4BE1-9612-AA3D53064AA9}" type="presParOf" srcId="{067E5312-089B-48DC-B8EC-9E6FE94590BE}" destId="{67949BBA-A32D-4E30-8854-5287421CB4F6}" srcOrd="2" destOrd="0" presId="urn:microsoft.com/office/officeart/2005/8/layout/chevron2"/>
    <dgm:cxn modelId="{1513DADC-5C11-4848-A2C6-4BD3E9381C69}" type="presParOf" srcId="{67949BBA-A32D-4E30-8854-5287421CB4F6}" destId="{B7F0D56F-B6AA-4702-8D3C-0269DB547BC3}" srcOrd="0" destOrd="0" presId="urn:microsoft.com/office/officeart/2005/8/layout/chevron2"/>
    <dgm:cxn modelId="{BEEBD9D6-002B-4C76-9FB9-A0D56B465D49}" type="presParOf" srcId="{67949BBA-A32D-4E30-8854-5287421CB4F6}" destId="{3982FFF4-760C-46A3-874D-044CAA38386C}" srcOrd="1" destOrd="0" presId="urn:microsoft.com/office/officeart/2005/8/layout/chevron2"/>
    <dgm:cxn modelId="{B060E7F5-79CD-4D72-99E5-D3C8E77031B5}" type="presParOf" srcId="{067E5312-089B-48DC-B8EC-9E6FE94590BE}" destId="{4BEB6B31-C0C4-4EDB-933B-8DD06C0A8470}" srcOrd="3" destOrd="0" presId="urn:microsoft.com/office/officeart/2005/8/layout/chevron2"/>
    <dgm:cxn modelId="{DC313737-8948-4F1B-8C02-9EE9AB01B5F7}" type="presParOf" srcId="{067E5312-089B-48DC-B8EC-9E6FE94590BE}" destId="{A028270A-AEFD-499E-8632-335B47C0B14A}" srcOrd="4" destOrd="0" presId="urn:microsoft.com/office/officeart/2005/8/layout/chevron2"/>
    <dgm:cxn modelId="{E409F0DD-2C37-41F9-A054-D7851BE1B5A1}" type="presParOf" srcId="{A028270A-AEFD-499E-8632-335B47C0B14A}" destId="{94C73C64-EF91-4751-93E8-BF77D0BA9E30}" srcOrd="0" destOrd="0" presId="urn:microsoft.com/office/officeart/2005/8/layout/chevron2"/>
    <dgm:cxn modelId="{E5D74509-4F3B-4AA0-989E-A389C81EF0A0}" type="presParOf" srcId="{A028270A-AEFD-499E-8632-335B47C0B14A}" destId="{1B2A29F5-F43F-4AE2-8DD8-5D4364F5D4E6}" srcOrd="1" destOrd="0" presId="urn:microsoft.com/office/officeart/2005/8/layout/chevron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F798D-3107-4999-984C-A5AA72F10AF0}">
      <dsp:nvSpPr>
        <dsp:cNvPr id="0" name=""/>
        <dsp:cNvSpPr/>
      </dsp:nvSpPr>
      <dsp:spPr>
        <a:xfrm rot="5400000">
          <a:off x="-176410" y="178091"/>
          <a:ext cx="1176072" cy="823251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</a:t>
          </a:r>
        </a:p>
      </dsp:txBody>
      <dsp:txXfrm rot="-5400000">
        <a:off x="1" y="413307"/>
        <a:ext cx="823251" cy="352821"/>
      </dsp:txXfrm>
    </dsp:sp>
    <dsp:sp modelId="{8DD32222-7FD1-4D44-9569-8990D5FC1DE1}">
      <dsp:nvSpPr>
        <dsp:cNvPr id="0" name=""/>
        <dsp:cNvSpPr/>
      </dsp:nvSpPr>
      <dsp:spPr>
        <a:xfrm rot="5400000">
          <a:off x="4458526" y="-3633595"/>
          <a:ext cx="764447" cy="80349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To learn Unix Pipe</a:t>
          </a:r>
          <a:r>
            <a:rPr lang="zh-Hans" alt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altLang="zh-Han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-</a:t>
          </a:r>
          <a:r>
            <a:rPr lang="zh-Hans" alt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one of the first IPC mechanisms</a:t>
          </a:r>
        </a:p>
      </dsp:txBody>
      <dsp:txXfrm rot="-5400000">
        <a:off x="823251" y="38997"/>
        <a:ext cx="7997681" cy="689813"/>
      </dsp:txXfrm>
    </dsp:sp>
    <dsp:sp modelId="{B7F0D56F-B6AA-4702-8D3C-0269DB547BC3}">
      <dsp:nvSpPr>
        <dsp:cNvPr id="0" name=""/>
        <dsp:cNvSpPr/>
      </dsp:nvSpPr>
      <dsp:spPr>
        <a:xfrm rot="5400000">
          <a:off x="-176410" y="1237899"/>
          <a:ext cx="1176072" cy="823251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</a:t>
          </a:r>
        </a:p>
      </dsp:txBody>
      <dsp:txXfrm rot="-5400000">
        <a:off x="1" y="1473115"/>
        <a:ext cx="823251" cy="352821"/>
      </dsp:txXfrm>
    </dsp:sp>
    <dsp:sp modelId="{3982FFF4-760C-46A3-874D-044CAA38386C}">
      <dsp:nvSpPr>
        <dsp:cNvPr id="0" name=""/>
        <dsp:cNvSpPr/>
      </dsp:nvSpPr>
      <dsp:spPr>
        <a:xfrm rot="5400000">
          <a:off x="4458526" y="-2573787"/>
          <a:ext cx="764447" cy="80349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To get familiar with file I/</a:t>
          </a:r>
          <a:r>
            <a:rPr lang="en-US" sz="2800" kern="1200" dirty="0" err="1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Os</a:t>
          </a: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in C</a:t>
          </a:r>
        </a:p>
      </dsp:txBody>
      <dsp:txXfrm rot="-5400000">
        <a:off x="823251" y="1098805"/>
        <a:ext cx="7997681" cy="689813"/>
      </dsp:txXfrm>
    </dsp:sp>
    <dsp:sp modelId="{94C73C64-EF91-4751-93E8-BF77D0BA9E30}">
      <dsp:nvSpPr>
        <dsp:cNvPr id="0" name=""/>
        <dsp:cNvSpPr/>
      </dsp:nvSpPr>
      <dsp:spPr>
        <a:xfrm rot="5400000">
          <a:off x="-176410" y="2297707"/>
          <a:ext cx="1176072" cy="823251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3</a:t>
          </a:r>
        </a:p>
      </dsp:txBody>
      <dsp:txXfrm rot="-5400000">
        <a:off x="1" y="2532923"/>
        <a:ext cx="823251" cy="352821"/>
      </dsp:txXfrm>
    </dsp:sp>
    <dsp:sp modelId="{1B2A29F5-F43F-4AE2-8DD8-5D4364F5D4E6}">
      <dsp:nvSpPr>
        <dsp:cNvPr id="0" name=""/>
        <dsp:cNvSpPr/>
      </dsp:nvSpPr>
      <dsp:spPr>
        <a:xfrm rot="5400000">
          <a:off x="4458526" y="-1513978"/>
          <a:ext cx="764447" cy="80349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To design a multi-process program</a:t>
          </a:r>
        </a:p>
      </dsp:txBody>
      <dsp:txXfrm rot="-5400000">
        <a:off x="823251" y="2158614"/>
        <a:ext cx="7997681" cy="689813"/>
      </dsp:txXfrm>
    </dsp:sp>
    <dsp:sp modelId="{D13CAB40-016D-45CE-B839-86EBC52C2ABC}">
      <dsp:nvSpPr>
        <dsp:cNvPr id="0" name=""/>
        <dsp:cNvSpPr/>
      </dsp:nvSpPr>
      <dsp:spPr>
        <a:xfrm rot="5400000">
          <a:off x="-176410" y="3357516"/>
          <a:ext cx="1176072" cy="823251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4</a:t>
          </a:r>
        </a:p>
      </dsp:txBody>
      <dsp:txXfrm rot="-5400000">
        <a:off x="1" y="3592732"/>
        <a:ext cx="823251" cy="352821"/>
      </dsp:txXfrm>
    </dsp:sp>
    <dsp:sp modelId="{B80B8648-B280-4066-A342-E0EABB8B237C}">
      <dsp:nvSpPr>
        <dsp:cNvPr id="0" name=""/>
        <dsp:cNvSpPr/>
      </dsp:nvSpPr>
      <dsp:spPr>
        <a:xfrm rot="5400000">
          <a:off x="4458526" y="-454170"/>
          <a:ext cx="764447" cy="80349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To Implement a C program using ordinary pipes</a:t>
          </a:r>
        </a:p>
      </dsp:txBody>
      <dsp:txXfrm rot="-5400000">
        <a:off x="823251" y="3218422"/>
        <a:ext cx="7997681" cy="689813"/>
      </dsp:txXfrm>
    </dsp:sp>
    <dsp:sp modelId="{69A114F7-F839-424E-A424-159A28A26D2C}">
      <dsp:nvSpPr>
        <dsp:cNvPr id="0" name=""/>
        <dsp:cNvSpPr/>
      </dsp:nvSpPr>
      <dsp:spPr>
        <a:xfrm rot="5400000">
          <a:off x="-176410" y="4417324"/>
          <a:ext cx="1176072" cy="823251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5</a:t>
          </a:r>
        </a:p>
      </dsp:txBody>
      <dsp:txXfrm rot="-5400000">
        <a:off x="1" y="4652540"/>
        <a:ext cx="823251" cy="352821"/>
      </dsp:txXfrm>
    </dsp:sp>
    <dsp:sp modelId="{84AE4C7A-A740-4280-85CD-BCA802AB07A8}">
      <dsp:nvSpPr>
        <dsp:cNvPr id="0" name=""/>
        <dsp:cNvSpPr/>
      </dsp:nvSpPr>
      <dsp:spPr>
        <a:xfrm rot="5400000">
          <a:off x="4458526" y="605638"/>
          <a:ext cx="764447" cy="80349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Use the GDB tool to debug your C program in Linux</a:t>
          </a:r>
        </a:p>
      </dsp:txBody>
      <dsp:txXfrm rot="-5400000">
        <a:off x="823251" y="4278231"/>
        <a:ext cx="7997681" cy="6898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07C298-7733-D945-B389-D1AEF3237911}">
      <dsp:nvSpPr>
        <dsp:cNvPr id="0" name=""/>
        <dsp:cNvSpPr/>
      </dsp:nvSpPr>
      <dsp:spPr>
        <a:xfrm>
          <a:off x="2381" y="1307835"/>
          <a:ext cx="2901156" cy="1160462"/>
        </a:xfrm>
        <a:prstGeom prst="chevron">
          <a:avLst/>
        </a:prstGeom>
        <a:solidFill>
          <a:srgbClr val="F68026"/>
        </a:solidFill>
        <a:ln w="114300" cap="flat" cmpd="thickThin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3600" kern="1200" dirty="0">
              <a:latin typeface="Calibri" panose="020F0502020204030204" pitchFamily="34" charset="0"/>
              <a:cs typeface="Calibri" panose="020F0502020204030204" pitchFamily="34" charset="0"/>
            </a:rPr>
            <a:t>Read</a:t>
          </a:r>
          <a:r>
            <a:rPr lang="zh-Hans" altLang="en-US" sz="36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altLang="zh-Hans" sz="3600" kern="1200" dirty="0">
              <a:latin typeface="Calibri" panose="020F0502020204030204" pitchFamily="34" charset="0"/>
              <a:cs typeface="Calibri" panose="020F0502020204030204" pitchFamily="34" charset="0"/>
            </a:rPr>
            <a:t>a</a:t>
          </a:r>
          <a:r>
            <a:rPr lang="zh-Hans" altLang="en-US" sz="36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altLang="zh-Hans" sz="3600" kern="1200" dirty="0">
              <a:latin typeface="Calibri" panose="020F0502020204030204" pitchFamily="34" charset="0"/>
              <a:cs typeface="Calibri" panose="020F0502020204030204" pitchFamily="34" charset="0"/>
            </a:rPr>
            <a:t>File</a:t>
          </a:r>
          <a:endParaRPr lang="en-US" sz="36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82612" y="1307835"/>
        <a:ext cx="1740694" cy="1160462"/>
      </dsp:txXfrm>
    </dsp:sp>
    <dsp:sp modelId="{2D56949D-DF27-7043-B4A1-1ABF745EFF74}">
      <dsp:nvSpPr>
        <dsp:cNvPr id="0" name=""/>
        <dsp:cNvSpPr/>
      </dsp:nvSpPr>
      <dsp:spPr>
        <a:xfrm>
          <a:off x="2613421" y="1307835"/>
          <a:ext cx="2901156" cy="1160462"/>
        </a:xfrm>
        <a:prstGeom prst="chevron">
          <a:avLst/>
        </a:prstGeom>
        <a:solidFill>
          <a:srgbClr val="F68026"/>
        </a:solidFill>
        <a:ln w="114300" cap="flat" cmpd="thickThin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3600" kern="1200" dirty="0">
              <a:latin typeface="Calibri" panose="020F0502020204030204" pitchFamily="34" charset="0"/>
              <a:cs typeface="Calibri" panose="020F0502020204030204" pitchFamily="34" charset="0"/>
            </a:rPr>
            <a:t>Count</a:t>
          </a:r>
          <a:r>
            <a:rPr lang="zh-Hans" altLang="en-US" sz="36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altLang="zh-Hans" sz="3600" kern="1200" dirty="0">
              <a:latin typeface="Calibri" panose="020F0502020204030204" pitchFamily="34" charset="0"/>
              <a:cs typeface="Calibri" panose="020F0502020204030204" pitchFamily="34" charset="0"/>
            </a:rPr>
            <a:t>Words</a:t>
          </a:r>
          <a:endParaRPr lang="en-US" sz="36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193652" y="1307835"/>
        <a:ext cx="1740694" cy="1160462"/>
      </dsp:txXfrm>
    </dsp:sp>
    <dsp:sp modelId="{30CAFD5D-9C07-DE43-A290-D09C0A581C8F}">
      <dsp:nvSpPr>
        <dsp:cNvPr id="0" name=""/>
        <dsp:cNvSpPr/>
      </dsp:nvSpPr>
      <dsp:spPr>
        <a:xfrm>
          <a:off x="5224462" y="1307835"/>
          <a:ext cx="2901156" cy="1160462"/>
        </a:xfrm>
        <a:prstGeom prst="chevron">
          <a:avLst/>
        </a:prstGeom>
        <a:solidFill>
          <a:srgbClr val="F68026"/>
        </a:solidFill>
        <a:ln w="114300" cap="flat" cmpd="thickThin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3600" kern="1200" dirty="0">
              <a:latin typeface="Calibri" panose="020F0502020204030204" pitchFamily="34" charset="0"/>
              <a:cs typeface="Calibri" panose="020F0502020204030204" pitchFamily="34" charset="0"/>
            </a:rPr>
            <a:t>Print</a:t>
          </a:r>
          <a:r>
            <a:rPr lang="zh-Hans" altLang="en-US" sz="36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altLang="zh-Hans" sz="3600" kern="1200" dirty="0">
              <a:latin typeface="Calibri" panose="020F0502020204030204" pitchFamily="34" charset="0"/>
              <a:cs typeface="Calibri" panose="020F0502020204030204" pitchFamily="34" charset="0"/>
            </a:rPr>
            <a:t>Result</a:t>
          </a:r>
          <a:endParaRPr lang="en-US" sz="36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804693" y="1307835"/>
        <a:ext cx="1740694" cy="11604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F798D-3107-4999-984C-A5AA72F10AF0}">
      <dsp:nvSpPr>
        <dsp:cNvPr id="0" name=""/>
        <dsp:cNvSpPr/>
      </dsp:nvSpPr>
      <dsp:spPr>
        <a:xfrm rot="5400000">
          <a:off x="-271317" y="273554"/>
          <a:ext cx="1808784" cy="1266148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Who?</a:t>
          </a:r>
        </a:p>
      </dsp:txBody>
      <dsp:txXfrm rot="-5400000">
        <a:off x="1" y="635310"/>
        <a:ext cx="1266148" cy="542636"/>
      </dsp:txXfrm>
    </dsp:sp>
    <dsp:sp modelId="{8DD32222-7FD1-4D44-9569-8990D5FC1DE1}">
      <dsp:nvSpPr>
        <dsp:cNvPr id="0" name=""/>
        <dsp:cNvSpPr/>
      </dsp:nvSpPr>
      <dsp:spPr>
        <a:xfrm rot="5400000">
          <a:off x="4102869" y="-2834483"/>
          <a:ext cx="1175709" cy="6849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You are </a:t>
          </a:r>
          <a:r>
            <a:rPr lang="en-US" sz="2800" kern="12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unfamiliar</a:t>
          </a: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with separate compilation</a:t>
          </a:r>
        </a:p>
      </dsp:txBody>
      <dsp:txXfrm rot="-5400000">
        <a:off x="1266149" y="59630"/>
        <a:ext cx="6791758" cy="1060923"/>
      </dsp:txXfrm>
    </dsp:sp>
    <dsp:sp modelId="{B7F0D56F-B6AA-4702-8D3C-0269DB547BC3}">
      <dsp:nvSpPr>
        <dsp:cNvPr id="0" name=""/>
        <dsp:cNvSpPr/>
      </dsp:nvSpPr>
      <dsp:spPr>
        <a:xfrm rot="5400000">
          <a:off x="-271317" y="1890352"/>
          <a:ext cx="1808784" cy="1266148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What?</a:t>
          </a:r>
        </a:p>
      </dsp:txBody>
      <dsp:txXfrm rot="-5400000">
        <a:off x="1" y="2252108"/>
        <a:ext cx="1266148" cy="542636"/>
      </dsp:txXfrm>
    </dsp:sp>
    <dsp:sp modelId="{3982FFF4-760C-46A3-874D-044CAA38386C}">
      <dsp:nvSpPr>
        <dsp:cNvPr id="0" name=""/>
        <dsp:cNvSpPr/>
      </dsp:nvSpPr>
      <dsp:spPr>
        <a:xfrm rot="5400000">
          <a:off x="4102869" y="-1217686"/>
          <a:ext cx="1175709" cy="6849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To practice separate compilation using </a:t>
          </a:r>
          <a:r>
            <a:rPr lang="en-US" sz="2800" kern="1200" dirty="0">
              <a:solidFill>
                <a:srgbClr val="DD550C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make</a:t>
          </a:r>
        </a:p>
      </dsp:txBody>
      <dsp:txXfrm rot="-5400000">
        <a:off x="1266149" y="1676427"/>
        <a:ext cx="6791758" cy="1060923"/>
      </dsp:txXfrm>
    </dsp:sp>
    <dsp:sp modelId="{94C73C64-EF91-4751-93E8-BF77D0BA9E30}">
      <dsp:nvSpPr>
        <dsp:cNvPr id="0" name=""/>
        <dsp:cNvSpPr/>
      </dsp:nvSpPr>
      <dsp:spPr>
        <a:xfrm rot="5400000">
          <a:off x="-271317" y="3507149"/>
          <a:ext cx="1808784" cy="1266148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How?</a:t>
          </a:r>
        </a:p>
      </dsp:txBody>
      <dsp:txXfrm rot="-5400000">
        <a:off x="1" y="3868905"/>
        <a:ext cx="1266148" cy="542636"/>
      </dsp:txXfrm>
    </dsp:sp>
    <dsp:sp modelId="{1B2A29F5-F43F-4AE2-8DD8-5D4364F5D4E6}">
      <dsp:nvSpPr>
        <dsp:cNvPr id="0" name=""/>
        <dsp:cNvSpPr/>
      </dsp:nvSpPr>
      <dsp:spPr>
        <a:xfrm rot="5400000">
          <a:off x="4102869" y="399111"/>
          <a:ext cx="1175709" cy="6849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To following the instructions in </a:t>
          </a:r>
          <a:r>
            <a:rPr lang="en-US" sz="2800" kern="12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Section 5</a:t>
          </a:r>
        </a:p>
      </dsp:txBody>
      <dsp:txXfrm rot="-5400000">
        <a:off x="1266149" y="3293225"/>
        <a:ext cx="6791758" cy="10609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l">
              <a:defRPr sz="1100" b="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>
              <a:defRPr sz="1100" b="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algn="l">
              <a:defRPr sz="1100" b="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>
              <a:defRPr sz="1100" b="0">
                <a:latin typeface="Times New Roman" charset="0"/>
              </a:defRPr>
            </a:lvl1pPr>
          </a:lstStyle>
          <a:p>
            <a:fld id="{64039693-3EF9-9243-B46C-D09A044C58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113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solidFill>
                  <a:schemeClr val="bg1"/>
                </a:solidFill>
                <a:latin typeface="Verdana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Verdana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7350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algn="l">
              <a:defRPr sz="1100">
                <a:solidFill>
                  <a:schemeClr val="bg1"/>
                </a:solidFill>
                <a:latin typeface="Verdana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1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BA95FC9D-A361-0047-A127-CC478746A09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438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D69666A6-51FC-9E48-90AC-0A20BB3F2D57}" type="slidenum">
              <a:rPr lang="en-US" sz="1100">
                <a:solidFill>
                  <a:schemeClr val="bg1"/>
                </a:solidFill>
              </a:rPr>
              <a:pPr/>
              <a:t>2</a:t>
            </a:fld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1638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1638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Hans" dirty="0">
                <a:latin typeface="Times New Roman" charset="0"/>
                <a:ea typeface="ＭＳ Ｐゴシック" charset="0"/>
                <a:cs typeface="ＭＳ Ｐゴシック" charset="0"/>
              </a:rPr>
              <a:t>Project</a:t>
            </a:r>
            <a:r>
              <a:rPr lang="zh-Hans" altLang="en-US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Hans" dirty="0">
                <a:latin typeface="Times New Roman" charset="0"/>
                <a:ea typeface="ＭＳ Ｐゴシック" charset="0"/>
                <a:cs typeface="ＭＳ Ｐゴシック" charset="0"/>
              </a:rPr>
              <a:t>2:</a:t>
            </a:r>
            <a:r>
              <a:rPr lang="zh-Hans" altLang="en-US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Hans" dirty="0">
                <a:latin typeface="Times New Roman" charset="0"/>
                <a:ea typeface="ＭＳ Ｐゴシック" charset="0"/>
                <a:cs typeface="ＭＳ Ｐゴシック" charset="0"/>
              </a:rPr>
              <a:t>Overview</a:t>
            </a:r>
            <a:r>
              <a:rPr lang="zh-Hans" altLang="en-US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Hans" dirty="0">
                <a:latin typeface="Times New Roman" charset="0"/>
                <a:ea typeface="ＭＳ Ｐゴシック" charset="0"/>
                <a:cs typeface="ＭＳ Ｐゴシック" charset="0"/>
              </a:rPr>
              <a:t>and</a:t>
            </a:r>
            <a:r>
              <a:rPr lang="zh-Hans" altLang="en-US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Hans" dirty="0">
                <a:latin typeface="Times New Roman" charset="0"/>
                <a:ea typeface="ＭＳ Ｐゴシック" charset="0"/>
                <a:cs typeface="ＭＳ Ｐゴシック" charset="0"/>
              </a:rPr>
              <a:t>Design</a:t>
            </a:r>
            <a:endParaRPr lang="en-US" baseline="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endParaRPr lang="en-US" baseline="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583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911E2805-EBE5-43E5-8380-8B8D111DEF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87E8A638-38C0-46BC-A110-0CCB07EFAE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Parent Process Creates</a:t>
            </a:r>
          </a:p>
        </p:txBody>
      </p:sp>
    </p:spTree>
    <p:extLst>
      <p:ext uri="{BB962C8B-B14F-4D97-AF65-F5344CB8AC3E}">
        <p14:creationId xmlns:p14="http://schemas.microsoft.com/office/powerpoint/2010/main" val="1572935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911E2805-EBE5-43E5-8380-8B8D111DEF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87E8A638-38C0-46BC-A110-0CCB07EFAE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Parent Process Creates</a:t>
            </a:r>
          </a:p>
        </p:txBody>
      </p:sp>
    </p:spTree>
    <p:extLst>
      <p:ext uri="{BB962C8B-B14F-4D97-AF65-F5344CB8AC3E}">
        <p14:creationId xmlns:p14="http://schemas.microsoft.com/office/powerpoint/2010/main" val="2368509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Reference: https://www.youtube.com/watch?v=uHH7nHkgZ4w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2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911E2805-EBE5-43E5-8380-8B8D111DEF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87E8A638-38C0-46BC-A110-0CCB07EFAE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Parent Process Creates</a:t>
            </a:r>
          </a:p>
        </p:txBody>
      </p:sp>
    </p:spTree>
    <p:extLst>
      <p:ext uri="{BB962C8B-B14F-4D97-AF65-F5344CB8AC3E}">
        <p14:creationId xmlns:p14="http://schemas.microsoft.com/office/powerpoint/2010/main" val="1760788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911E2805-EBE5-43E5-8380-8B8D111DEF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87E8A638-38C0-46BC-A110-0CCB07EFAE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Parent Process Creates</a:t>
            </a:r>
          </a:p>
        </p:txBody>
      </p:sp>
    </p:spTree>
    <p:extLst>
      <p:ext uri="{BB962C8B-B14F-4D97-AF65-F5344CB8AC3E}">
        <p14:creationId xmlns:p14="http://schemas.microsoft.com/office/powerpoint/2010/main" val="3529367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911E2805-EBE5-43E5-8380-8B8D111DEF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87E8A638-38C0-46BC-A110-0CCB07EFAE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Parent Process Creates</a:t>
            </a:r>
          </a:p>
        </p:txBody>
      </p:sp>
    </p:spTree>
    <p:extLst>
      <p:ext uri="{BB962C8B-B14F-4D97-AF65-F5344CB8AC3E}">
        <p14:creationId xmlns:p14="http://schemas.microsoft.com/office/powerpoint/2010/main" val="4011280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224B6B57-7BA4-4DE1-A618-CA00C332A9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A3246955-5243-47B5-B422-9E69973F31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Cont. ch3.ppt, slide 44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191635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224B6B57-7BA4-4DE1-A618-CA00C332A9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A3246955-5243-47B5-B422-9E69973F31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Cont. ch3.ppt, slide 44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34194450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911E2805-EBE5-43E5-8380-8B8D111DEF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87E8A638-38C0-46BC-A110-0CCB07EFAE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Primitives are defined as: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	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send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send a message to mailbox A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	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receive a message from mailbox A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431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E64991C-870B-46AF-9FE8-2691233709AE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24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1000" dirty="0"/>
              <a:t>Linux Kernel Grows Past </a:t>
            </a:r>
            <a:r>
              <a:rPr lang="en-US" altLang="en-US" sz="1000" b="1" dirty="0">
                <a:solidFill>
                  <a:srgbClr val="FF0000"/>
                </a:solidFill>
              </a:rPr>
              <a:t>15 Million </a:t>
            </a:r>
            <a:r>
              <a:rPr lang="en-US" altLang="en-US" sz="1000" dirty="0"/>
              <a:t>Lines of Code.</a:t>
            </a:r>
          </a:p>
          <a:p>
            <a:endParaRPr lang="en-US" altLang="en-US" sz="1000" dirty="0"/>
          </a:p>
          <a:p>
            <a:r>
              <a:rPr lang="en-US" altLang="en-US" sz="1000" dirty="0" err="1"/>
              <a:t>Makefiles</a:t>
            </a:r>
            <a:r>
              <a:rPr lang="en-US" altLang="en-US" sz="1000" dirty="0"/>
              <a:t> provide a way for separate compilation. When a file from a project is changed, only the files that depend on the changed file are compiled.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94966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5D7AE9ED-4593-43C5-B29C-7C3C30F0D1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111C0CAD-46CE-4C58-9064-83D9DBB218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 eaLnBrk="0" hangingPunct="0"/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To learn Unix Pipe, which is one of the first IPC mechanisms</a:t>
            </a:r>
          </a:p>
          <a:p>
            <a:pPr lvl="0" eaLnBrk="0" hangingPunct="0"/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To get familiar with file I/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 in C</a:t>
            </a:r>
          </a:p>
          <a:p>
            <a:pPr lvl="0" eaLnBrk="0" hangingPunct="0"/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To design a multi-process program in which there are two cooperating processes</a:t>
            </a:r>
          </a:p>
          <a:p>
            <a:pPr lvl="0" eaLnBrk="0" hangingPunct="0"/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To Implement a C program using ordinary pipes</a:t>
            </a:r>
          </a:p>
          <a:p>
            <a:pPr lvl="0" eaLnBrk="0" hangingPunct="0"/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Use the GDB tool to debug your C program in Linux</a:t>
            </a:r>
          </a:p>
          <a:p>
            <a:pPr>
              <a:lnSpc>
                <a:spcPct val="90000"/>
              </a:lnSpc>
            </a:pPr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87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911E2805-EBE5-43E5-8380-8B8D111DEF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87E8A638-38C0-46BC-A110-0CCB07EFAE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444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911E2805-EBE5-43E5-8380-8B8D111DEF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87E8A638-38C0-46BC-A110-0CCB07EFAE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235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911E2805-EBE5-43E5-8380-8B8D111DEF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87E8A638-38C0-46BC-A110-0CCB07EFAE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544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911E2805-EBE5-43E5-8380-8B8D111DEF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87E8A638-38C0-46BC-A110-0CCB07EFAE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632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911E2805-EBE5-43E5-8380-8B8D111DEF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87E8A638-38C0-46BC-A110-0CCB07EFAE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805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911E2805-EBE5-43E5-8380-8B8D111DEF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87E8A638-38C0-46BC-A110-0CCB07EFAE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Parent Process Creates</a:t>
            </a:r>
          </a:p>
        </p:txBody>
      </p:sp>
    </p:spTree>
    <p:extLst>
      <p:ext uri="{BB962C8B-B14F-4D97-AF65-F5344CB8AC3E}">
        <p14:creationId xmlns:p14="http://schemas.microsoft.com/office/powerpoint/2010/main" val="3501132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Reference: https://www.youtube.com/watch?v=uHH7nHkgZ4w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74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65409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2757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152400"/>
            <a:ext cx="28956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836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8283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54EAEF6E-38AA-41AC-BBC2-F1FA559D02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9863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3244D"/>
                </a:solidFill>
              </a:defRPr>
            </a:lvl1pPr>
            <a:lvl2pPr>
              <a:defRPr>
                <a:solidFill>
                  <a:srgbClr val="03244D"/>
                </a:solidFill>
              </a:defRPr>
            </a:lvl2pPr>
            <a:lvl3pPr>
              <a:defRPr>
                <a:solidFill>
                  <a:srgbClr val="03244D"/>
                </a:solidFill>
              </a:defRPr>
            </a:lvl3pPr>
            <a:lvl4pPr>
              <a:defRPr>
                <a:solidFill>
                  <a:srgbClr val="03244D"/>
                </a:solidFill>
              </a:defRPr>
            </a:lvl4pPr>
            <a:lvl5pPr>
              <a:defRPr>
                <a:solidFill>
                  <a:srgbClr val="03244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5871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38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5689600" cy="5410200"/>
          </a:xfrm>
        </p:spPr>
        <p:txBody>
          <a:bodyPr/>
          <a:lstStyle>
            <a:lvl1pPr>
              <a:defRPr sz="2800">
                <a:solidFill>
                  <a:srgbClr val="03244D"/>
                </a:solidFill>
              </a:defRPr>
            </a:lvl1pPr>
            <a:lvl2pPr>
              <a:defRPr sz="2400">
                <a:solidFill>
                  <a:srgbClr val="03244D"/>
                </a:solidFill>
              </a:defRPr>
            </a:lvl2pPr>
            <a:lvl3pPr>
              <a:defRPr sz="2000">
                <a:solidFill>
                  <a:srgbClr val="03244D"/>
                </a:solidFill>
              </a:defRPr>
            </a:lvl3pPr>
            <a:lvl4pPr>
              <a:defRPr sz="1800">
                <a:solidFill>
                  <a:srgbClr val="03244D"/>
                </a:solidFill>
              </a:defRPr>
            </a:lvl4pPr>
            <a:lvl5pPr>
              <a:defRPr sz="1800">
                <a:solidFill>
                  <a:srgbClr val="03244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66800"/>
            <a:ext cx="5689600" cy="5410200"/>
          </a:xfrm>
        </p:spPr>
        <p:txBody>
          <a:bodyPr/>
          <a:lstStyle>
            <a:lvl1pPr>
              <a:defRPr sz="2800">
                <a:solidFill>
                  <a:srgbClr val="03244D"/>
                </a:solidFill>
              </a:defRPr>
            </a:lvl1pPr>
            <a:lvl2pPr>
              <a:defRPr sz="2400">
                <a:solidFill>
                  <a:srgbClr val="03244D"/>
                </a:solidFill>
              </a:defRPr>
            </a:lvl2pPr>
            <a:lvl3pPr>
              <a:defRPr sz="2000">
                <a:solidFill>
                  <a:srgbClr val="03244D"/>
                </a:solidFill>
              </a:defRPr>
            </a:lvl3pPr>
            <a:lvl4pPr>
              <a:defRPr sz="1800">
                <a:solidFill>
                  <a:srgbClr val="03244D"/>
                </a:solidFill>
              </a:defRPr>
            </a:lvl4pPr>
            <a:lvl5pPr>
              <a:defRPr sz="1800">
                <a:solidFill>
                  <a:srgbClr val="03244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1891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3244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>
                <a:solidFill>
                  <a:srgbClr val="03244D"/>
                </a:solidFill>
              </a:defRPr>
            </a:lvl1pPr>
            <a:lvl2pPr>
              <a:defRPr sz="2000">
                <a:solidFill>
                  <a:srgbClr val="03244D"/>
                </a:solidFill>
              </a:defRPr>
            </a:lvl2pPr>
            <a:lvl3pPr>
              <a:defRPr sz="1800">
                <a:solidFill>
                  <a:srgbClr val="03244D"/>
                </a:solidFill>
              </a:defRPr>
            </a:lvl3pPr>
            <a:lvl4pPr>
              <a:defRPr sz="1600">
                <a:solidFill>
                  <a:srgbClr val="03244D"/>
                </a:solidFill>
              </a:defRPr>
            </a:lvl4pPr>
            <a:lvl5pPr>
              <a:defRPr sz="1600">
                <a:solidFill>
                  <a:srgbClr val="03244D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3244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rgbClr val="03244D"/>
                </a:solidFill>
              </a:defRPr>
            </a:lvl1pPr>
            <a:lvl2pPr>
              <a:defRPr sz="2000">
                <a:solidFill>
                  <a:srgbClr val="03244D"/>
                </a:solidFill>
              </a:defRPr>
            </a:lvl2pPr>
            <a:lvl3pPr>
              <a:defRPr sz="1800">
                <a:solidFill>
                  <a:srgbClr val="03244D"/>
                </a:solidFill>
              </a:defRPr>
            </a:lvl3pPr>
            <a:lvl4pPr>
              <a:defRPr sz="1600">
                <a:solidFill>
                  <a:srgbClr val="03244D"/>
                </a:solidFill>
              </a:defRPr>
            </a:lvl4pPr>
            <a:lvl5pPr>
              <a:defRPr sz="1600">
                <a:solidFill>
                  <a:srgbClr val="03244D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6993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160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72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rgbClr val="03244D"/>
                </a:solidFill>
              </a:defRPr>
            </a:lvl1pPr>
            <a:lvl2pPr>
              <a:defRPr sz="2800">
                <a:solidFill>
                  <a:srgbClr val="03244D"/>
                </a:solidFill>
              </a:defRPr>
            </a:lvl2pPr>
            <a:lvl3pPr>
              <a:defRPr sz="2400">
                <a:solidFill>
                  <a:srgbClr val="03244D"/>
                </a:solidFill>
              </a:defRPr>
            </a:lvl3pPr>
            <a:lvl4pPr>
              <a:defRPr sz="2000">
                <a:solidFill>
                  <a:srgbClr val="03244D"/>
                </a:solidFill>
              </a:defRPr>
            </a:lvl4pPr>
            <a:lvl5pPr>
              <a:defRPr sz="2000">
                <a:solidFill>
                  <a:srgbClr val="03244D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047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03244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852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582400" cy="83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66800"/>
            <a:ext cx="11582400" cy="5410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</a:pPr>
            <a:r>
              <a:rPr lang="en-US" dirty="0"/>
              <a:t>Third level</a:t>
            </a:r>
          </a:p>
          <a:p>
            <a: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</a:pPr>
            <a:r>
              <a:rPr lang="en-US" dirty="0"/>
              <a:t>Fourth level</a:t>
            </a:r>
          </a:p>
          <a:p>
            <a: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</a:pPr>
            <a:r>
              <a:rPr lang="en-US" dirty="0"/>
              <a:t>Fifth level</a:t>
            </a: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0" y="6477000"/>
            <a:ext cx="12192000" cy="381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000" dirty="0">
                <a:solidFill>
                  <a:schemeClr val="bg1"/>
                </a:solidFill>
              </a:rPr>
              <a:t>COMP7500/7506 Advanced Operating Systems - </a:t>
            </a:r>
            <a:fld id="{9C7CF1EC-0219-8349-AAE4-AC62B66AA0BE}" type="slidenum">
              <a:rPr lang="en-US" sz="1000" smtClean="0">
                <a:solidFill>
                  <a:schemeClr val="bg1"/>
                </a:solidFill>
              </a:rPr>
              <a:pPr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0" y="0"/>
            <a:ext cx="121920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>
              <a:latin typeface="Verdana" pitchFamily="-112" charset="0"/>
              <a:ea typeface="+mn-ea"/>
              <a:cs typeface="+mn-cs"/>
            </a:endParaRPr>
          </a:p>
        </p:txBody>
      </p:sp>
      <p:pic>
        <p:nvPicPr>
          <p:cNvPr id="1030" name="Picture 13" descr="cse_logo_blue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05576"/>
            <a:ext cx="5715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Image result for auburn university college of engineering">
            <a:extLst>
              <a:ext uri="{FF2B5EF4-FFF2-40B4-BE49-F238E27FC236}">
                <a16:creationId xmlns:a16="http://schemas.microsoft.com/office/drawing/2014/main" id="{505A58AC-2344-4FB3-94E3-796BC04C2B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731" y="5264077"/>
            <a:ext cx="1455506" cy="121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en-US" sz="4400" b="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lang="en-US" sz="32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lang="en-US" sz="28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lang="en-US" sz="24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lang="en-US" sz="20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lang="en-US" sz="20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3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jpeg"/><Relationship Id="rId5" Type="http://schemas.openxmlformats.org/officeDocument/2006/relationships/image" Target="../media/image24.png"/><Relationship Id="rId4" Type="http://schemas.openxmlformats.org/officeDocument/2006/relationships/package" Target="../embeddings/Microsoft_Word_Document.docx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2449" r="9091" b="18576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330" y="191950"/>
            <a:ext cx="407438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Call for E-Day CSSE Volunteers. Feb. 24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defRPr/>
            </a:pPr>
            <a:fld id="{9485524E-DC43-4313-8A37-F076C8705F66}" type="slidenum">
              <a:rPr lang="en-US" altLang="en-US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1</a:t>
            </a:fld>
            <a:endParaRPr lang="en-US" alt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310" y="1521120"/>
            <a:ext cx="3764826" cy="14304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7150">
              <a:lnSpc>
                <a:spcPct val="90000"/>
              </a:lnSpc>
            </a:pPr>
            <a:r>
              <a:rPr lang="en-US" sz="2400" dirty="0"/>
              <a:t>Time: 30 minutes to 1 hour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Be a host in the student center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CSSE Departmental Tour</a:t>
            </a:r>
          </a:p>
        </p:txBody>
      </p:sp>
      <p:sp>
        <p:nvSpPr>
          <p:cNvPr id="4" name="Rectangle 3"/>
          <p:cNvSpPr/>
          <p:nvPr/>
        </p:nvSpPr>
        <p:spPr>
          <a:xfrm>
            <a:off x="833074" y="3052007"/>
            <a:ext cx="3286897" cy="3065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latin typeface="Calibri" charset="0"/>
                <a:ea typeface="DengXian" charset="-122"/>
                <a:cs typeface="Times New Roman" charset="0"/>
              </a:rPr>
              <a:t>Benefits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charset="2"/>
              <a:buChar char=""/>
            </a:pPr>
            <a:r>
              <a:rPr lang="en-US" sz="2400" dirty="0">
                <a:effectLst/>
                <a:latin typeface="Calibri" charset="0"/>
                <a:ea typeface="DengXian" charset="-122"/>
                <a:cs typeface="Times New Roman" charset="0"/>
              </a:rPr>
              <a:t>New skills 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charset="2"/>
              <a:buChar char=""/>
            </a:pPr>
            <a:r>
              <a:rPr lang="en-US" sz="2400" dirty="0">
                <a:effectLst/>
                <a:latin typeface="Calibri" charset="0"/>
                <a:ea typeface="DengXian" charset="-122"/>
                <a:cs typeface="Times New Roman" charset="0"/>
              </a:rPr>
              <a:t>Community Serving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charset="2"/>
              <a:buChar char=""/>
            </a:pPr>
            <a:r>
              <a:rPr lang="en-US" sz="2400" dirty="0">
                <a:effectLst/>
                <a:latin typeface="Calibri" charset="0"/>
                <a:ea typeface="DengXian" charset="-122"/>
                <a:cs typeface="Times New Roman" charset="0"/>
              </a:rPr>
              <a:t>Lunch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charset="2"/>
              <a:buChar char=""/>
            </a:pPr>
            <a:r>
              <a:rPr lang="en-US" sz="2400" dirty="0">
                <a:effectLst/>
                <a:latin typeface="Calibri" charset="0"/>
                <a:ea typeface="DengXian" charset="-122"/>
                <a:cs typeface="Times New Roman" charset="0"/>
              </a:rPr>
              <a:t>T-Shirt 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charset="2"/>
              <a:buChar char=""/>
            </a:pPr>
            <a:r>
              <a:rPr lang="en-US" sz="2400" dirty="0">
                <a:effectLst/>
                <a:latin typeface="Calibri" charset="0"/>
                <a:ea typeface="DengXian" charset="-122"/>
                <a:cs typeface="Times New Roman" charset="0"/>
              </a:rPr>
              <a:t>Resume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charset="2"/>
              <a:buChar char=""/>
            </a:pPr>
            <a:r>
              <a:rPr lang="en-US" sz="2400" dirty="0">
                <a:effectLst/>
                <a:latin typeface="Calibri" charset="0"/>
                <a:ea typeface="DengXian" charset="-122"/>
                <a:cs typeface="Times New Roman" charset="0"/>
              </a:rPr>
              <a:t>Bonus Points</a:t>
            </a:r>
          </a:p>
        </p:txBody>
      </p:sp>
    </p:spTree>
    <p:extLst>
      <p:ext uri="{BB962C8B-B14F-4D97-AF65-F5344CB8AC3E}">
        <p14:creationId xmlns:p14="http://schemas.microsoft.com/office/powerpoint/2010/main" val="4091850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AB9D81-3E2C-4283-B814-499465854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28600"/>
            <a:ext cx="9839325" cy="61912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79EA6B-4F02-49BD-BD6E-4A396A008D3D}"/>
              </a:ext>
            </a:extLst>
          </p:cNvPr>
          <p:cNvSpPr/>
          <p:nvPr/>
        </p:nvSpPr>
        <p:spPr>
          <a:xfrm>
            <a:off x="2286000" y="533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0" dirty="0">
                <a:solidFill>
                  <a:srgbClr val="0324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https://www.youtube.com/watch?v=xVSPv-9x3gk</a:t>
            </a:r>
          </a:p>
        </p:txBody>
      </p:sp>
    </p:spTree>
    <p:extLst>
      <p:ext uri="{BB962C8B-B14F-4D97-AF65-F5344CB8AC3E}">
        <p14:creationId xmlns:p14="http://schemas.microsoft.com/office/powerpoint/2010/main" val="465805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738617-F765-E14A-BB3A-BC0513C85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8600"/>
            <a:ext cx="9400367" cy="6233219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C4267883-7DEE-4F88-B1B3-F4B524C60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199" y="91380"/>
            <a:ext cx="7706193" cy="9979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altLang="zh-Hans" dirty="0"/>
              <a:t>Step 1: Creating a Child Process </a:t>
            </a:r>
            <a:endParaRPr lang="en-US" altLang="en-US" dirty="0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D050ED70-935F-874F-B856-189889874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1089284"/>
            <a:ext cx="5420193" cy="173011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/>
            <a:r>
              <a:rPr lang="en-US" sz="3600" dirty="0">
                <a:solidFill>
                  <a:srgbClr val="DD550C"/>
                </a:solidFill>
                <a:ea typeface="MS PGothic" charset="0"/>
              </a:rPr>
              <a:t>Exercise  3.1 (</a:t>
            </a:r>
            <a:r>
              <a:rPr lang="en-US" sz="3600" dirty="0" err="1">
                <a:solidFill>
                  <a:srgbClr val="DD550C"/>
                </a:solidFill>
                <a:ea typeface="MS PGothic" charset="0"/>
              </a:rPr>
              <a:t>Plickers</a:t>
            </a:r>
            <a:r>
              <a:rPr lang="en-US" sz="3600" dirty="0">
                <a:solidFill>
                  <a:srgbClr val="DD550C"/>
                </a:solidFill>
                <a:ea typeface="MS PGothic" charset="0"/>
              </a:rPr>
              <a:t>): </a:t>
            </a:r>
            <a:r>
              <a:rPr lang="en-US" altLang="en-US" sz="3600" dirty="0"/>
              <a:t>What is the value of child process </a:t>
            </a:r>
            <a:r>
              <a:rPr lang="en-US" alt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  <a:r>
              <a:rPr lang="en-US" altLang="en-US" sz="3600" dirty="0"/>
              <a:t>?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71A12DE-5C65-4F52-99D3-211CD6E42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199" y="2956620"/>
            <a:ext cx="542019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/>
            <a:r>
              <a:rPr lang="en-US" sz="3600" dirty="0">
                <a:solidFill>
                  <a:srgbClr val="DD550C"/>
                </a:solidFill>
                <a:ea typeface="MS PGothic" charset="0"/>
              </a:rPr>
              <a:t>Exercise  3.2: </a:t>
            </a:r>
            <a:r>
              <a:rPr lang="en-US" altLang="en-US" sz="3600" dirty="0"/>
              <a:t>What is the output of this program?</a:t>
            </a:r>
          </a:p>
        </p:txBody>
      </p:sp>
    </p:spTree>
    <p:extLst>
      <p:ext uri="{BB962C8B-B14F-4D97-AF65-F5344CB8AC3E}">
        <p14:creationId xmlns:p14="http://schemas.microsoft.com/office/powerpoint/2010/main" val="2844711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1203DF-1DE9-D149-AAF2-4093D16EB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95400"/>
            <a:ext cx="1160038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19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63E2D-8949-418F-BE3F-955DBB7A2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8600"/>
            <a:ext cx="9906000" cy="6248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79EA6B-4F02-49BD-BD6E-4A396A008D3D}"/>
              </a:ext>
            </a:extLst>
          </p:cNvPr>
          <p:cNvSpPr/>
          <p:nvPr/>
        </p:nvSpPr>
        <p:spPr>
          <a:xfrm>
            <a:off x="2286000" y="533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0" dirty="0">
                <a:solidFill>
                  <a:srgbClr val="0324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https://www.youtube.com/watch?v=uHH7nHkgZ4w</a:t>
            </a:r>
          </a:p>
        </p:txBody>
      </p:sp>
    </p:spTree>
    <p:extLst>
      <p:ext uri="{BB962C8B-B14F-4D97-AF65-F5344CB8AC3E}">
        <p14:creationId xmlns:p14="http://schemas.microsoft.com/office/powerpoint/2010/main" val="192637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C4267883-7DEE-4F88-B1B3-F4B524C60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457200"/>
            <a:ext cx="5181600" cy="1600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altLang="zh-Hans" dirty="0"/>
              <a:t>Step 2: Creating Pipes 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9926EE-CC30-424D-A5BD-D9D42488F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00200"/>
            <a:ext cx="7302500" cy="35306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6789B7A-243E-6E44-9F1E-805CC2DD7899}"/>
              </a:ext>
            </a:extLst>
          </p:cNvPr>
          <p:cNvGrpSpPr/>
          <p:nvPr/>
        </p:nvGrpSpPr>
        <p:grpSpPr>
          <a:xfrm>
            <a:off x="7010400" y="2667000"/>
            <a:ext cx="4800600" cy="3124200"/>
            <a:chOff x="7010400" y="2667000"/>
            <a:chExt cx="4648200" cy="2590800"/>
          </a:xfrm>
        </p:grpSpPr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D050ED70-935F-874F-B856-189889874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1744" y="2765425"/>
              <a:ext cx="4279295" cy="2450248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0">
                  <a:solidFill>
                    <a:srgbClr val="03244D"/>
                  </a:solidFill>
                  <a:latin typeface="Calibri" charset="0"/>
                  <a:ea typeface="Calibri" charset="0"/>
                  <a:cs typeface="Calibri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9pPr>
            </a:lstStyle>
            <a:p>
              <a:pPr algn="l"/>
              <a:r>
                <a:rPr lang="en-US" sz="3200" dirty="0">
                  <a:solidFill>
                    <a:srgbClr val="DD550C"/>
                  </a:solidFill>
                  <a:ea typeface="MS PGothic" charset="0"/>
                </a:rPr>
                <a:t>Exercise  4 (</a:t>
              </a:r>
              <a:r>
                <a:rPr lang="en-US" sz="3200" dirty="0" err="1">
                  <a:solidFill>
                    <a:srgbClr val="DD550C"/>
                  </a:solidFill>
                  <a:ea typeface="MS PGothic" charset="0"/>
                </a:rPr>
                <a:t>Plickers</a:t>
              </a:r>
              <a:r>
                <a:rPr lang="en-US" sz="3200" dirty="0">
                  <a:solidFill>
                    <a:srgbClr val="DD550C"/>
                  </a:solidFill>
                  <a:ea typeface="MS PGothic" charset="0"/>
                </a:rPr>
                <a:t>):</a:t>
              </a:r>
            </a:p>
            <a:p>
              <a:pPr algn="l"/>
              <a:r>
                <a:rPr lang="en-US" altLang="en-US" sz="3200" dirty="0">
                  <a:ea typeface="MS PGothic" charset="0"/>
                </a:rPr>
                <a:t>4.1 What is the data structure of </a:t>
              </a:r>
              <a:r>
                <a:rPr lang="en-US" altLang="en-US" sz="3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fd</a:t>
              </a:r>
              <a:r>
                <a:rPr lang="en-US" altLang="en-US" sz="3200" dirty="0"/>
                <a:t>? </a:t>
              </a:r>
            </a:p>
            <a:p>
              <a:pPr algn="l"/>
              <a:r>
                <a:rPr lang="en-US" altLang="en-US" sz="3200" dirty="0"/>
                <a:t>4.2 Is </a:t>
              </a:r>
              <a:r>
                <a:rPr lang="en-US" altLang="en-US" sz="3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fd</a:t>
              </a:r>
              <a:r>
                <a:rPr lang="en-US" altLang="en-US" sz="3200" dirty="0"/>
                <a:t> an input or output of </a:t>
              </a:r>
              <a:r>
                <a:rPr lang="en-US" alt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pipe() </a:t>
              </a:r>
              <a:r>
                <a:rPr lang="en-US" altLang="en-US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or it is an error code?</a:t>
              </a:r>
            </a:p>
          </p:txBody>
        </p:sp>
        <p:sp>
          <p:nvSpPr>
            <p:cNvPr id="8" name="Rounded Rectangular Callout 10">
              <a:extLst>
                <a:ext uri="{FF2B5EF4-FFF2-40B4-BE49-F238E27FC236}">
                  <a16:creationId xmlns:a16="http://schemas.microsoft.com/office/drawing/2014/main" id="{9F12E4D3-DC6F-9B48-8ACE-CC1BEA62A009}"/>
                </a:ext>
              </a:extLst>
            </p:cNvPr>
            <p:cNvSpPr/>
            <p:nvPr/>
          </p:nvSpPr>
          <p:spPr>
            <a:xfrm>
              <a:off x="7010400" y="2667000"/>
              <a:ext cx="4648200" cy="2590800"/>
            </a:xfrm>
            <a:prstGeom prst="wedgeRoundRectCallout">
              <a:avLst>
                <a:gd name="adj1" fmla="val -131515"/>
                <a:gd name="adj2" fmla="val -11692"/>
                <a:gd name="adj3" fmla="val 16667"/>
              </a:avLst>
            </a:prstGeom>
            <a:noFill/>
            <a:ln w="38100" cmpd="sng">
              <a:solidFill>
                <a:srgbClr val="DD55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478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63BF83-6470-954D-ABBA-08E79D138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04800"/>
            <a:ext cx="11052034" cy="59436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6789B7A-243E-6E44-9F1E-805CC2DD7899}"/>
              </a:ext>
            </a:extLst>
          </p:cNvPr>
          <p:cNvGrpSpPr/>
          <p:nvPr/>
        </p:nvGrpSpPr>
        <p:grpSpPr>
          <a:xfrm>
            <a:off x="6019800" y="3777542"/>
            <a:ext cx="4800600" cy="540025"/>
            <a:chOff x="7010400" y="3108960"/>
            <a:chExt cx="4800600" cy="1767840"/>
          </a:xfrm>
        </p:grpSpPr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D050ED70-935F-874F-B856-189889874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3403911"/>
              <a:ext cx="4648200" cy="1177934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0">
                  <a:solidFill>
                    <a:srgbClr val="03244D"/>
                  </a:solidFill>
                  <a:latin typeface="Calibri" charset="0"/>
                  <a:ea typeface="Calibri" charset="0"/>
                  <a:cs typeface="Calibri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9pPr>
            </a:lstStyle>
            <a:p>
              <a:pPr algn="l"/>
              <a:r>
                <a:rPr lang="en-US" altLang="en-US" sz="2800" dirty="0">
                  <a:ea typeface="MS PGothic" charset="0"/>
                </a:rPr>
                <a:t>Why close </a:t>
              </a:r>
              <a:r>
                <a:rPr lang="en-US" altLang="en-US" sz="2800" dirty="0" err="1">
                  <a:latin typeface="Courier New" panose="02070309020205020404" pitchFamily="49" charset="0"/>
                  <a:ea typeface="MS PGothic" charset="0"/>
                  <a:cs typeface="Courier New" panose="02070309020205020404" pitchFamily="49" charset="0"/>
                </a:rPr>
                <a:t>fd</a:t>
              </a:r>
              <a:r>
                <a:rPr lang="en-US" altLang="en-US" sz="2800" dirty="0">
                  <a:latin typeface="Courier New" panose="02070309020205020404" pitchFamily="49" charset="0"/>
                  <a:ea typeface="MS PGothic" charset="0"/>
                  <a:cs typeface="Courier New" panose="02070309020205020404" pitchFamily="49" charset="0"/>
                </a:rPr>
                <a:t>(READ_END)</a:t>
              </a:r>
              <a:r>
                <a:rPr lang="en-US" altLang="en-US" sz="2800" dirty="0">
                  <a:ea typeface="MS PGothic" charset="0"/>
                </a:rPr>
                <a:t>?</a:t>
              </a:r>
              <a:endParaRPr lang="en-US" altLang="en-US" sz="2800" dirty="0"/>
            </a:p>
          </p:txBody>
        </p:sp>
        <p:sp>
          <p:nvSpPr>
            <p:cNvPr id="8" name="Rounded Rectangular Callout 10">
              <a:extLst>
                <a:ext uri="{FF2B5EF4-FFF2-40B4-BE49-F238E27FC236}">
                  <a16:creationId xmlns:a16="http://schemas.microsoft.com/office/drawing/2014/main" id="{9F12E4D3-DC6F-9B48-8ACE-CC1BEA62A009}"/>
                </a:ext>
              </a:extLst>
            </p:cNvPr>
            <p:cNvSpPr/>
            <p:nvPr/>
          </p:nvSpPr>
          <p:spPr>
            <a:xfrm>
              <a:off x="7010400" y="3108960"/>
              <a:ext cx="4648200" cy="1767840"/>
            </a:xfrm>
            <a:prstGeom prst="wedgeRoundRectCallout">
              <a:avLst>
                <a:gd name="adj1" fmla="val -71791"/>
                <a:gd name="adj2" fmla="val -69872"/>
                <a:gd name="adj3" fmla="val 16667"/>
              </a:avLst>
            </a:prstGeom>
            <a:noFill/>
            <a:ln w="38100" cmpd="sng">
              <a:solidFill>
                <a:srgbClr val="DD55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3FE055-2458-764D-A2CB-CD554A53F523}"/>
              </a:ext>
            </a:extLst>
          </p:cNvPr>
          <p:cNvSpPr/>
          <p:nvPr/>
        </p:nvSpPr>
        <p:spPr bwMode="auto">
          <a:xfrm>
            <a:off x="1981200" y="3276600"/>
            <a:ext cx="6324600" cy="2286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51EFD5-12FB-1847-8E76-F350838B8129}"/>
              </a:ext>
            </a:extLst>
          </p:cNvPr>
          <p:cNvSpPr/>
          <p:nvPr/>
        </p:nvSpPr>
        <p:spPr bwMode="auto">
          <a:xfrm>
            <a:off x="1752601" y="3184640"/>
            <a:ext cx="5715000" cy="24436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78010C7-18E9-8744-9B70-6758F531B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9844" y="20237"/>
            <a:ext cx="5558883" cy="347274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/>
            <a:r>
              <a:rPr lang="en-US" altLang="zh-Hans" sz="2800" dirty="0">
                <a:solidFill>
                  <a:srgbClr val="DD550C"/>
                </a:solidFill>
              </a:rPr>
              <a:t>Exercise 5 </a:t>
            </a:r>
            <a:r>
              <a:rPr lang="en-US" altLang="zh-Hans" sz="2800" dirty="0" err="1">
                <a:solidFill>
                  <a:srgbClr val="DD550C"/>
                </a:solidFill>
              </a:rPr>
              <a:t>Plickers</a:t>
            </a:r>
            <a:r>
              <a:rPr lang="en-US" altLang="zh-Hans" sz="2800" dirty="0">
                <a:solidFill>
                  <a:srgbClr val="DD550C"/>
                </a:solidFill>
              </a:rPr>
              <a:t>:</a:t>
            </a:r>
          </a:p>
          <a:p>
            <a:pPr lvl="0" algn="l"/>
            <a:r>
              <a:rPr lang="en-US" sz="2800" dirty="0"/>
              <a:t>A) Must be closed before writing to the pipe.</a:t>
            </a:r>
          </a:p>
          <a:p>
            <a:pPr lvl="0" algn="l"/>
            <a:r>
              <a:rPr lang="en-US" sz="2800" dirty="0"/>
              <a:t>B) READ_END hasn’t yet been opened</a:t>
            </a:r>
          </a:p>
          <a:p>
            <a:pPr lvl="0" algn="l"/>
            <a:r>
              <a:rPr lang="en-US" sz="2800" dirty="0"/>
              <a:t>C) We finish using READ_END </a:t>
            </a:r>
          </a:p>
          <a:p>
            <a:pPr lvl="0" algn="l"/>
            <a:r>
              <a:rPr lang="en-US" sz="2800" dirty="0"/>
              <a:t>D) It is an unused end of the pipe</a:t>
            </a:r>
            <a:endParaRPr lang="en-US" altLang="en-US" sz="3600" dirty="0">
              <a:solidFill>
                <a:srgbClr val="DD55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59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912D26-AADB-5A45-A101-45A730DD2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14283"/>
            <a:ext cx="8521700" cy="4394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3FE055-2458-764D-A2CB-CD554A53F523}"/>
              </a:ext>
            </a:extLst>
          </p:cNvPr>
          <p:cNvSpPr/>
          <p:nvPr/>
        </p:nvSpPr>
        <p:spPr bwMode="auto">
          <a:xfrm>
            <a:off x="1981200" y="3276600"/>
            <a:ext cx="6324600" cy="2286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51EFD5-12FB-1847-8E76-F350838B8129}"/>
              </a:ext>
            </a:extLst>
          </p:cNvPr>
          <p:cNvSpPr/>
          <p:nvPr/>
        </p:nvSpPr>
        <p:spPr bwMode="auto">
          <a:xfrm>
            <a:off x="3400587" y="3551757"/>
            <a:ext cx="4905214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78010C7-18E9-8744-9B70-6758F531B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16206"/>
            <a:ext cx="5181600" cy="1600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altLang="zh-Hans" dirty="0"/>
              <a:t>Exercise 6</a:t>
            </a:r>
            <a:endParaRPr lang="en-US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789B7A-243E-6E44-9F1E-805CC2DD7899}"/>
              </a:ext>
            </a:extLst>
          </p:cNvPr>
          <p:cNvGrpSpPr/>
          <p:nvPr/>
        </p:nvGrpSpPr>
        <p:grpSpPr>
          <a:xfrm>
            <a:off x="7391400" y="1524000"/>
            <a:ext cx="4800600" cy="812368"/>
            <a:chOff x="7010400" y="3108960"/>
            <a:chExt cx="4800600" cy="1767840"/>
          </a:xfrm>
        </p:grpSpPr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D050ED70-935F-874F-B856-189889874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3403911"/>
              <a:ext cx="4648200" cy="1177934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0">
                  <a:solidFill>
                    <a:srgbClr val="03244D"/>
                  </a:solidFill>
                  <a:latin typeface="Calibri" charset="0"/>
                  <a:ea typeface="Calibri" charset="0"/>
                  <a:cs typeface="Calibri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pitchFamily="-65" charset="0"/>
                </a:defRPr>
              </a:lvl9pPr>
            </a:lstStyle>
            <a:p>
              <a:pPr algn="l"/>
              <a:r>
                <a:rPr lang="en-US" altLang="en-US" sz="2800" dirty="0">
                  <a:ea typeface="MS PGothic" charset="0"/>
                </a:rPr>
                <a:t>What are the three arguments in </a:t>
              </a:r>
              <a:r>
                <a:rPr lang="en-US" altLang="en-US" sz="2800" dirty="0">
                  <a:latin typeface="Courier New" panose="02070309020205020404" pitchFamily="49" charset="0"/>
                  <a:ea typeface="MS PGothic" charset="0"/>
                  <a:cs typeface="Courier New" panose="02070309020205020404" pitchFamily="49" charset="0"/>
                </a:rPr>
                <a:t>read()</a:t>
              </a:r>
              <a:r>
                <a:rPr lang="en-US" altLang="en-US" sz="2800" dirty="0">
                  <a:ea typeface="MS PGothic" charset="0"/>
                </a:rPr>
                <a:t>?</a:t>
              </a:r>
              <a:endParaRPr lang="en-US" altLang="en-US" sz="2800" dirty="0"/>
            </a:p>
          </p:txBody>
        </p:sp>
        <p:sp>
          <p:nvSpPr>
            <p:cNvPr id="8" name="Rounded Rectangular Callout 10">
              <a:extLst>
                <a:ext uri="{FF2B5EF4-FFF2-40B4-BE49-F238E27FC236}">
                  <a16:creationId xmlns:a16="http://schemas.microsoft.com/office/drawing/2014/main" id="{9F12E4D3-DC6F-9B48-8ACE-CC1BEA62A009}"/>
                </a:ext>
              </a:extLst>
            </p:cNvPr>
            <p:cNvSpPr/>
            <p:nvPr/>
          </p:nvSpPr>
          <p:spPr>
            <a:xfrm>
              <a:off x="7010400" y="3108960"/>
              <a:ext cx="4648200" cy="1767840"/>
            </a:xfrm>
            <a:prstGeom prst="wedgeRoundRectCallout">
              <a:avLst>
                <a:gd name="adj1" fmla="val -36605"/>
                <a:gd name="adj2" fmla="val 185095"/>
                <a:gd name="adj3" fmla="val 16667"/>
              </a:avLst>
            </a:prstGeom>
            <a:noFill/>
            <a:ln w="38100" cmpd="sng">
              <a:solidFill>
                <a:srgbClr val="DD55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007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945A-2A76-0045-AD79-F5A4F55DB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85800"/>
            <a:ext cx="11582400" cy="838200"/>
          </a:xfrm>
        </p:spPr>
        <p:txBody>
          <a:bodyPr/>
          <a:lstStyle/>
          <a:p>
            <a:r>
              <a:rPr lang="en-US" dirty="0"/>
              <a:t>Step 3: Loading an Input File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70E182-0ABD-744D-BCF7-C9B0AC917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1752600"/>
            <a:ext cx="8229600" cy="1731726"/>
          </a:xfrm>
          <a:prstGeom prst="rect">
            <a:avLst/>
          </a:prstGeom>
          <a:solidFill>
            <a:srgbClr val="496E9C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 lIns="69056" tIns="34529" rIns="69056" bIns="34529" anchor="ctr">
            <a:spAutoFit/>
          </a:bodyPr>
          <a:lstStyle/>
          <a:p>
            <a:pPr algn="ctr"/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To implement the parent process that </a:t>
            </a:r>
          </a:p>
          <a:p>
            <a:pPr algn="l"/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 (1) opens and loads a file and</a:t>
            </a:r>
          </a:p>
          <a:p>
            <a:pPr algn="l"/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 (2) delivers data to the child process.</a:t>
            </a:r>
          </a:p>
        </p:txBody>
      </p:sp>
      <p:pic>
        <p:nvPicPr>
          <p:cNvPr id="8" name="Picture 7" descr="A close up of a card&#10;&#10;Description generated with high confidence">
            <a:extLst>
              <a:ext uri="{FF2B5EF4-FFF2-40B4-BE49-F238E27FC236}">
                <a16:creationId xmlns:a16="http://schemas.microsoft.com/office/drawing/2014/main" id="{A0E0BA93-101C-464F-80A2-E94AC919C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3712926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45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945A-2A76-0045-AD79-F5A4F55DB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33400"/>
            <a:ext cx="11582400" cy="838200"/>
          </a:xfrm>
        </p:spPr>
        <p:txBody>
          <a:bodyPr/>
          <a:lstStyle/>
          <a:p>
            <a:r>
              <a:rPr lang="en-US" dirty="0"/>
              <a:t>Step 4: Counting Words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70E182-0ABD-744D-BCF7-C9B0AC917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750" y="1752600"/>
            <a:ext cx="8572500" cy="1731726"/>
          </a:xfrm>
          <a:prstGeom prst="rect">
            <a:avLst/>
          </a:prstGeom>
          <a:solidFill>
            <a:srgbClr val="496E9C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 lIns="69056" tIns="34529" rIns="69056" bIns="34529" anchor="ctr">
            <a:spAutoFit/>
          </a:bodyPr>
          <a:lstStyle/>
          <a:p>
            <a:pPr marL="182880" algn="l"/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To implement a </a:t>
            </a:r>
            <a:r>
              <a:rPr lang="en-US" altLang="zh-Hans" sz="3600" b="0" dirty="0" err="1">
                <a:solidFill>
                  <a:srgbClr val="03244D"/>
                </a:solidFill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WordCount</a:t>
            </a:r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 function. </a:t>
            </a:r>
          </a:p>
          <a:p>
            <a:pPr marL="182880" algn="l"/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To conduct a </a:t>
            </a:r>
            <a:r>
              <a:rPr lang="en-US" altLang="zh-Hans" sz="3600" b="0" dirty="0">
                <a:solidFill>
                  <a:srgbClr val="DD550C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unit test</a:t>
            </a:r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 of this function prior to carrying out the next step.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73207-882A-4422-8123-FF51536E1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3733800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71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945A-2A76-0045-AD79-F5A4F55DB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85800"/>
            <a:ext cx="11582400" cy="838200"/>
          </a:xfrm>
        </p:spPr>
        <p:txBody>
          <a:bodyPr/>
          <a:lstStyle/>
          <a:p>
            <a:r>
              <a:rPr lang="en-US" dirty="0"/>
              <a:t>Step 5: Integration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70E182-0ABD-744D-BCF7-C9B0AC917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750" y="1905000"/>
            <a:ext cx="8572500" cy="1177728"/>
          </a:xfrm>
          <a:prstGeom prst="rect">
            <a:avLst/>
          </a:prstGeom>
          <a:solidFill>
            <a:srgbClr val="496E9C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 lIns="69056" tIns="34529" rIns="69056" bIns="34529" anchor="ctr">
            <a:spAutoFit/>
          </a:bodyPr>
          <a:lstStyle/>
          <a:p>
            <a:pPr marL="182880" algn="l"/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To integrate your </a:t>
            </a:r>
            <a:r>
              <a:rPr lang="en-US" altLang="zh-Hans" sz="3600" b="0" dirty="0" err="1">
                <a:solidFill>
                  <a:srgbClr val="DD550C"/>
                </a:solidFill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wordcount</a:t>
            </a:r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 function with the </a:t>
            </a:r>
            <a:r>
              <a:rPr lang="en-US" altLang="zh-Hans" sz="3600" b="0" dirty="0">
                <a:solidFill>
                  <a:srgbClr val="DD550C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two pipes</a:t>
            </a:r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5" name="Picture 4" descr="A picture containing transport, wheel&#10;&#10;Description generated with very high confidence">
            <a:extLst>
              <a:ext uri="{FF2B5EF4-FFF2-40B4-BE49-F238E27FC236}">
                <a16:creationId xmlns:a16="http://schemas.microsoft.com/office/drawing/2014/main" id="{0EE02089-F919-470D-9D8A-07715C2BC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3472409"/>
            <a:ext cx="2819403" cy="281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267200" y="361950"/>
            <a:ext cx="7086600" cy="1743075"/>
          </a:xfrm>
        </p:spPr>
        <p:txBody>
          <a:bodyPr/>
          <a:lstStyle/>
          <a:p>
            <a:r>
              <a:rPr lang="en-U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COMP7500</a:t>
            </a:r>
            <a:r>
              <a:rPr lang="en-US" altLang="zh-Han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/7506</a:t>
            </a:r>
            <a:r>
              <a:rPr lang="en-U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br>
              <a:rPr lang="en-U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Advanced Operating Systems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88719" y="4191000"/>
            <a:ext cx="5907881" cy="1981200"/>
          </a:xfrm>
          <a:noFill/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03244D"/>
                </a:solidFill>
                <a:latin typeface="Calibri" pitchFamily="34" charset="0"/>
                <a:ea typeface="SimSun" pitchFamily="2" charset="-122"/>
              </a:rPr>
              <a:t>Dr. Xiao Qin</a:t>
            </a:r>
          </a:p>
          <a:p>
            <a:pPr>
              <a:spcBef>
                <a:spcPct val="50000"/>
              </a:spcBef>
            </a:pPr>
            <a: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  <a:t>Auburn University</a:t>
            </a:r>
            <a:b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</a:br>
            <a: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  <a:t>http://www.eng.auburn.edu/~xqin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  <a:t>xqin@auburn.edu</a:t>
            </a:r>
            <a:endParaRPr lang="en-US" sz="2400" dirty="0">
              <a:solidFill>
                <a:srgbClr val="03244D"/>
              </a:solidFill>
            </a:endParaRPr>
          </a:p>
        </p:txBody>
      </p:sp>
      <p:pic>
        <p:nvPicPr>
          <p:cNvPr id="15364" name="Picture 8" descr="SGCOE V 158 2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31963"/>
            <a:ext cx="3810000" cy="307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04BCC92-66D4-40D6-BBFE-A3DDF3E50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2162956"/>
            <a:ext cx="6858000" cy="17430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altLang="zh-Hans" sz="3600" b="0" kern="0" dirty="0">
                <a:solidFill>
                  <a:srgbClr val="03244D"/>
                </a:solidFill>
              </a:rPr>
              <a:t>Project</a:t>
            </a:r>
            <a:r>
              <a:rPr lang="zh-Hans" altLang="en-US" sz="3600" b="0" kern="0" dirty="0">
                <a:solidFill>
                  <a:srgbClr val="03244D"/>
                </a:solidFill>
              </a:rPr>
              <a:t> </a:t>
            </a:r>
            <a:r>
              <a:rPr lang="en-US" altLang="zh-Hans" sz="3600" b="0" kern="0" dirty="0">
                <a:solidFill>
                  <a:srgbClr val="03244D"/>
                </a:solidFill>
              </a:rPr>
              <a:t>2</a:t>
            </a:r>
          </a:p>
          <a:p>
            <a:r>
              <a:rPr lang="en-US" altLang="zh-Hans" sz="3600" b="0" kern="0" dirty="0">
                <a:solidFill>
                  <a:srgbClr val="03244D"/>
                </a:solidFill>
              </a:rPr>
              <a:t>A Pipe-based </a:t>
            </a:r>
            <a:r>
              <a:rPr lang="en-US" altLang="zh-Hans" sz="3600" b="0" kern="0" dirty="0" err="1">
                <a:solidFill>
                  <a:srgbClr val="03244D"/>
                </a:solidFill>
              </a:rPr>
              <a:t>WordCount</a:t>
            </a:r>
            <a:r>
              <a:rPr lang="en-US" altLang="zh-Hans" sz="3600" b="0" kern="0" dirty="0">
                <a:solidFill>
                  <a:srgbClr val="03244D"/>
                </a:solidFill>
              </a:rPr>
              <a:t> Tool</a:t>
            </a:r>
            <a:endParaRPr lang="en-US" sz="3600" b="0" kern="0" dirty="0">
              <a:solidFill>
                <a:srgbClr val="03244D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945A-2A76-0045-AD79-F5A4F55DB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85800"/>
            <a:ext cx="11582400" cy="838200"/>
          </a:xfrm>
        </p:spPr>
        <p:txBody>
          <a:bodyPr/>
          <a:lstStyle/>
          <a:p>
            <a:r>
              <a:rPr lang="en-US" dirty="0"/>
              <a:t>Step 6: Testing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70E182-0ABD-744D-BCF7-C9B0AC917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750" y="1981200"/>
            <a:ext cx="8572500" cy="1177728"/>
          </a:xfrm>
          <a:prstGeom prst="rect">
            <a:avLst/>
          </a:prstGeom>
          <a:solidFill>
            <a:srgbClr val="496E9C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 lIns="69056" tIns="34529" rIns="69056" bIns="34529" anchor="ctr">
            <a:spAutoFit/>
          </a:bodyPr>
          <a:lstStyle/>
          <a:p>
            <a:pPr marL="182880" algn="l"/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To test your program using various input files (e.g., small and large files).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BEF460-61FD-413D-AA7B-926FA831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00" y="3429000"/>
            <a:ext cx="29270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14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0521543-4B91-4417-90A9-7E8D10CE04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95251"/>
            <a:ext cx="11430000" cy="1428749"/>
          </a:xfrm>
        </p:spPr>
        <p:txBody>
          <a:bodyPr/>
          <a:lstStyle/>
          <a:p>
            <a:pPr eaLnBrk="1" hangingPunct="1"/>
            <a:r>
              <a:rPr lang="en-US" altLang="en-US" dirty="0"/>
              <a:t>What’s Next?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066825F-DF27-4BB7-88E0-65FE4DA4E3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18517" y="1981200"/>
            <a:ext cx="7334250" cy="252374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3600" dirty="0"/>
              <a:t>Homework: design a </a:t>
            </a:r>
            <a:r>
              <a:rPr lang="en-US" altLang="en-US" sz="3600" dirty="0">
                <a:solidFill>
                  <a:srgbClr val="DD550C"/>
                </a:solidFill>
              </a:rPr>
              <a:t>data flow</a:t>
            </a:r>
            <a:r>
              <a:rPr lang="en-US" altLang="en-US" sz="3600" dirty="0"/>
              <a:t> diagram</a:t>
            </a:r>
          </a:p>
          <a:p>
            <a:pPr>
              <a:lnSpc>
                <a:spcPct val="90000"/>
              </a:lnSpc>
            </a:pPr>
            <a:endParaRPr lang="en-US" altLang="en-US" sz="3600" dirty="0"/>
          </a:p>
          <a:p>
            <a:pPr>
              <a:lnSpc>
                <a:spcPct val="90000"/>
              </a:lnSpc>
            </a:pPr>
            <a:r>
              <a:rPr lang="en-US" altLang="en-US" sz="3600" dirty="0"/>
              <a:t>Review </a:t>
            </a:r>
            <a:r>
              <a:rPr lang="en-US" altLang="en-US" sz="3600" dirty="0">
                <a:solidFill>
                  <a:srgbClr val="DD550C"/>
                </a:solidFill>
              </a:rPr>
              <a:t>sperate compilation</a:t>
            </a:r>
            <a:endParaRPr lang="en-US" altLang="en-US" sz="3600" dirty="0"/>
          </a:p>
          <a:p>
            <a:pPr>
              <a:lnSpc>
                <a:spcPct val="90000"/>
              </a:lnSpc>
            </a:pPr>
            <a:endParaRPr lang="en-US" altLang="en-US" sz="3600" dirty="0"/>
          </a:p>
          <a:p>
            <a:pPr>
              <a:lnSpc>
                <a:spcPct val="90000"/>
              </a:lnSpc>
            </a:pPr>
            <a:endParaRPr lang="en-US" altLang="en-US" sz="3600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4" name="Picture 3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72B88877-FD28-4510-A75F-0A877E9E0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3" y="2286000"/>
            <a:ext cx="3048000" cy="19141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58232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0521543-4B91-4417-90A9-7E8D10CE04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95251"/>
            <a:ext cx="11430000" cy="1428749"/>
          </a:xfrm>
        </p:spPr>
        <p:txBody>
          <a:bodyPr/>
          <a:lstStyle/>
          <a:p>
            <a:pPr eaLnBrk="1" hangingPunct="1"/>
            <a:r>
              <a:rPr lang="en-US" altLang="en-US" dirty="0"/>
              <a:t>Summary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066825F-DF27-4BB7-88E0-65FE4DA4E3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14800" y="1544664"/>
            <a:ext cx="7334250" cy="449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600" dirty="0">
                <a:ea typeface="MS PGothic" charset="0"/>
              </a:rPr>
              <a:t>What are the </a:t>
            </a:r>
            <a:r>
              <a:rPr lang="en-US" sz="3600" dirty="0">
                <a:solidFill>
                  <a:srgbClr val="DD550C"/>
                </a:solidFill>
                <a:ea typeface="MS PGothic" charset="0"/>
              </a:rPr>
              <a:t>learning objectives</a:t>
            </a:r>
            <a:r>
              <a:rPr lang="en-US" sz="3600" dirty="0">
                <a:ea typeface="MS PGothic" charset="0"/>
              </a:rPr>
              <a:t>?</a:t>
            </a:r>
            <a:endParaRPr lang="en-US" altLang="en-US" sz="3600" dirty="0"/>
          </a:p>
          <a:p>
            <a:pPr>
              <a:lnSpc>
                <a:spcPct val="90000"/>
              </a:lnSpc>
            </a:pPr>
            <a:endParaRPr lang="en-US" altLang="en-US" sz="3600" dirty="0"/>
          </a:p>
          <a:p>
            <a:pPr>
              <a:lnSpc>
                <a:spcPct val="90000"/>
              </a:lnSpc>
            </a:pPr>
            <a:r>
              <a:rPr lang="en-US" altLang="en-US" sz="3600" dirty="0"/>
              <a:t>What are </a:t>
            </a:r>
            <a:r>
              <a:rPr lang="en-US" altLang="en-US" sz="3600" dirty="0">
                <a:solidFill>
                  <a:srgbClr val="DD550C"/>
                </a:solidFill>
              </a:rPr>
              <a:t>Unix pipes</a:t>
            </a:r>
            <a:r>
              <a:rPr lang="en-US" altLang="en-US" sz="3600" dirty="0"/>
              <a:t>?</a:t>
            </a:r>
          </a:p>
          <a:p>
            <a:pPr>
              <a:lnSpc>
                <a:spcPct val="90000"/>
              </a:lnSpc>
            </a:pPr>
            <a:endParaRPr lang="en-US" altLang="en-US" sz="3600" dirty="0"/>
          </a:p>
          <a:p>
            <a:pPr>
              <a:lnSpc>
                <a:spcPct val="90000"/>
              </a:lnSpc>
            </a:pPr>
            <a:r>
              <a:rPr lang="en-US" altLang="en-US" sz="3600" dirty="0"/>
              <a:t>How to use </a:t>
            </a:r>
            <a:r>
              <a:rPr lang="en-US" altLang="en-US" sz="3600" dirty="0">
                <a:solidFill>
                  <a:srgbClr val="DD55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altLang="en-US" sz="3600" dirty="0"/>
              <a:t>?</a:t>
            </a:r>
          </a:p>
          <a:p>
            <a:pPr>
              <a:lnSpc>
                <a:spcPct val="90000"/>
              </a:lnSpc>
            </a:pPr>
            <a:endParaRPr lang="en-US" altLang="en-US" sz="3600" dirty="0"/>
          </a:p>
          <a:p>
            <a:pPr>
              <a:lnSpc>
                <a:spcPct val="90000"/>
              </a:lnSpc>
            </a:pPr>
            <a:r>
              <a:rPr lang="en-US" altLang="en-US" sz="3600" dirty="0"/>
              <a:t>How to use </a:t>
            </a:r>
            <a:r>
              <a:rPr lang="en-US" altLang="en-US" sz="3600" dirty="0">
                <a:solidFill>
                  <a:srgbClr val="DD55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pipe()</a:t>
            </a:r>
            <a:r>
              <a:rPr lang="en-US" altLang="en-US" sz="3600" dirty="0"/>
              <a:t>?</a:t>
            </a:r>
          </a:p>
          <a:p>
            <a:pPr>
              <a:lnSpc>
                <a:spcPct val="90000"/>
              </a:lnSpc>
            </a:pPr>
            <a:endParaRPr lang="en-US" altLang="en-US" sz="3600" dirty="0"/>
          </a:p>
          <a:p>
            <a:pPr>
              <a:lnSpc>
                <a:spcPct val="90000"/>
              </a:lnSpc>
            </a:pPr>
            <a:endParaRPr lang="en-US" altLang="en-US" sz="3600" dirty="0"/>
          </a:p>
          <a:p>
            <a:pPr>
              <a:lnSpc>
                <a:spcPct val="90000"/>
              </a:lnSpc>
            </a:pPr>
            <a:endParaRPr lang="en-US" altLang="en-US" sz="3600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3" name="Picture 2" descr="A person holding a sign&#10;&#10;Description generated with high confidence">
            <a:extLst>
              <a:ext uri="{FF2B5EF4-FFF2-40B4-BE49-F238E27FC236}">
                <a16:creationId xmlns:a16="http://schemas.microsoft.com/office/drawing/2014/main" id="{0A369C0D-CD9C-4909-9302-4A0741920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33600"/>
            <a:ext cx="3333750" cy="2381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5397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vector graphics, text&#10;&#10;Description generated with very high confidence">
            <a:extLst>
              <a:ext uri="{FF2B5EF4-FFF2-40B4-BE49-F238E27FC236}">
                <a16:creationId xmlns:a16="http://schemas.microsoft.com/office/drawing/2014/main" id="{A6E6017C-2665-40FC-860A-591A9D7C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73" y="1946086"/>
            <a:ext cx="3072927" cy="3072927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C4267883-7DEE-4F88-B1B3-F4B524C60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4800"/>
            <a:ext cx="11049000" cy="83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dirty="0"/>
              <a:t>Separate Compilation </a:t>
            </a:r>
            <a:r>
              <a:rPr lang="en-US" dirty="0">
                <a:solidFill>
                  <a:srgbClr val="DD550C"/>
                </a:solidFill>
              </a:rPr>
              <a:t>(Optional Requirement)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8305D32-21E1-6142-B97E-6058D8FBCEE2}"/>
              </a:ext>
            </a:extLst>
          </p:cNvPr>
          <p:cNvGraphicFramePr/>
          <p:nvPr>
            <p:extLst/>
          </p:nvPr>
        </p:nvGraphicFramePr>
        <p:xfrm>
          <a:off x="3314700" y="1362414"/>
          <a:ext cx="8115300" cy="5046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69046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4317569" y="381000"/>
          <a:ext cx="6934200" cy="5867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Document" r:id="rId4" imgW="5486198" imgH="5562395" progId="Word.Document.12">
                  <p:embed/>
                </p:oleObj>
              </mc:Choice>
              <mc:Fallback>
                <p:oleObj name="Document" r:id="rId4" imgW="5486198" imgH="5562395" progId="Word.Document.12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7569" y="381000"/>
                        <a:ext cx="6934200" cy="58674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8C5FEEDF-401F-D843-8223-DB8A2A69D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974" y="402956"/>
            <a:ext cx="3352800" cy="1600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dirty="0"/>
              <a:t>Separate Compilation</a:t>
            </a:r>
            <a:endParaRPr lang="en-US" dirty="0">
              <a:solidFill>
                <a:srgbClr val="DD550C"/>
              </a:solidFill>
            </a:endParaRPr>
          </a:p>
        </p:txBody>
      </p:sp>
      <p:pic>
        <p:nvPicPr>
          <p:cNvPr id="7" name="Picture 6" descr="A picture containing vector graphics, text&#10;&#10;Description generated with very high confidence">
            <a:extLst>
              <a:ext uri="{FF2B5EF4-FFF2-40B4-BE49-F238E27FC236}">
                <a16:creationId xmlns:a16="http://schemas.microsoft.com/office/drawing/2014/main" id="{3B3302A6-7A33-9342-80B7-D6F73A7B2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2165888"/>
            <a:ext cx="3072927" cy="307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7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BC76-4488-2248-91F6-156165783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6416"/>
            <a:ext cx="10515600" cy="838200"/>
          </a:xfrm>
        </p:spPr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83C2D-8F6B-DD46-9170-C97F8F47A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834" y="1186554"/>
            <a:ext cx="10972800" cy="2919861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sz="3600" dirty="0" err="1"/>
              <a:t>dtime.h</a:t>
            </a:r>
            <a:r>
              <a:rPr lang="en-US" altLang="en-US" sz="3600" dirty="0"/>
              <a:t>		</a:t>
            </a:r>
            <a:r>
              <a:rPr lang="en-US" altLang="en-US" sz="3600" dirty="0" err="1"/>
              <a:t>dtime.c</a:t>
            </a:r>
            <a:r>
              <a:rPr lang="en-US" altLang="en-US" sz="3600" dirty="0"/>
              <a:t> 		</a:t>
            </a:r>
            <a:r>
              <a:rPr lang="en-US" altLang="en-US" sz="3600" dirty="0" err="1"/>
              <a:t>timedemo.c</a:t>
            </a:r>
            <a:endParaRPr lang="en-US" altLang="en-US" sz="3600" dirty="0"/>
          </a:p>
          <a:p>
            <a:pPr>
              <a:buFont typeface="Arial" panose="020B0604020202020204" pitchFamily="34" charset="0"/>
              <a:buNone/>
            </a:pPr>
            <a:r>
              <a:rPr lang="en-US" altLang="en-US" sz="2800" dirty="0"/>
              <a:t>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-c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dtime.c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-c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timedemo.c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pt-B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pt-B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dtime.o</a:t>
            </a:r>
            <a:r>
              <a:rPr lang="pt-B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timedemo.o</a:t>
            </a:r>
            <a:r>
              <a:rPr lang="pt-B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–o </a:t>
            </a:r>
            <a:r>
              <a:rPr lang="pt-B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timedemo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492EED-CAF5-034B-9C2A-3277FFB04395}"/>
              </a:ext>
            </a:extLst>
          </p:cNvPr>
          <p:cNvSpPr/>
          <p:nvPr/>
        </p:nvSpPr>
        <p:spPr>
          <a:xfrm>
            <a:off x="720671" y="2324101"/>
            <a:ext cx="9067800" cy="1828800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4F5B6D-C7C0-614B-A0C1-784C59C9A39D}"/>
              </a:ext>
            </a:extLst>
          </p:cNvPr>
          <p:cNvSpPr/>
          <p:nvPr/>
        </p:nvSpPr>
        <p:spPr>
          <a:xfrm>
            <a:off x="5984929" y="5025430"/>
            <a:ext cx="4419600" cy="584775"/>
          </a:xfrm>
          <a:prstGeom prst="rect">
            <a:avLst/>
          </a:prstGeom>
          <a:solidFill>
            <a:srgbClr val="496E9C">
              <a:alpha val="20000"/>
            </a:srgbClr>
          </a:solidFill>
          <a:ln w="114300" cmpd="thickThin">
            <a:solidFill>
              <a:srgbClr val="DD550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03244D"/>
                </a:solidFill>
                <a:latin typeface="Calibri" panose="020F0502020204030204" pitchFamily="34" charset="0"/>
                <a:ea typeface="DejaVu Sans Mono"/>
                <a:cs typeface="Calibri" panose="020F0502020204030204" pitchFamily="34" charset="0"/>
              </a:rPr>
              <a:t>The make Utility Program</a:t>
            </a:r>
            <a:endParaRPr lang="en-US" sz="3200" b="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7EB5F8B2-90AF-5F4C-AAB2-25520F3F20E6}"/>
              </a:ext>
            </a:extLst>
          </p:cNvPr>
          <p:cNvSpPr/>
          <p:nvPr/>
        </p:nvSpPr>
        <p:spPr bwMode="auto">
          <a:xfrm>
            <a:off x="2743200" y="4137403"/>
            <a:ext cx="612829" cy="739775"/>
          </a:xfrm>
          <a:prstGeom prst="downArrow">
            <a:avLst/>
          </a:prstGeom>
          <a:solidFill>
            <a:srgbClr val="DD550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  <p:sp>
        <p:nvSpPr>
          <p:cNvPr id="10" name="Folded Corner 9">
            <a:extLst>
              <a:ext uri="{FF2B5EF4-FFF2-40B4-BE49-F238E27FC236}">
                <a16:creationId xmlns:a16="http://schemas.microsoft.com/office/drawing/2014/main" id="{3F9C742E-2EA9-9E47-A680-D40AA321D240}"/>
              </a:ext>
            </a:extLst>
          </p:cNvPr>
          <p:cNvSpPr/>
          <p:nvPr/>
        </p:nvSpPr>
        <p:spPr bwMode="auto">
          <a:xfrm>
            <a:off x="1792313" y="4950068"/>
            <a:ext cx="2514600" cy="731520"/>
          </a:xfrm>
          <a:prstGeom prst="foldedCorner">
            <a:avLst/>
          </a:prstGeom>
          <a:solidFill>
            <a:srgbClr val="03244D">
              <a:alpha val="21000"/>
            </a:srgbClr>
          </a:solidFill>
          <a:ln w="114300" cap="flat" cmpd="thickThin" algn="ctr">
            <a:solidFill>
              <a:srgbClr val="DD55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D148BF-C57B-F643-B17B-2D40B0C7AB2F}"/>
              </a:ext>
            </a:extLst>
          </p:cNvPr>
          <p:cNvSpPr/>
          <p:nvPr/>
        </p:nvSpPr>
        <p:spPr>
          <a:xfrm>
            <a:off x="1800708" y="5023440"/>
            <a:ext cx="23224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0" dirty="0" err="1">
                <a:solidFill>
                  <a:srgbClr val="03244D"/>
                </a:solidFill>
                <a:latin typeface="Calibri" panose="020F0502020204030204" pitchFamily="34" charset="0"/>
                <a:ea typeface="DejaVu Sans Mono"/>
                <a:cs typeface="Calibri" panose="020F0502020204030204" pitchFamily="34" charset="0"/>
              </a:rPr>
              <a:t>Makefile</a:t>
            </a:r>
            <a:endParaRPr lang="en-US" sz="3200" b="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56C3E064-2AB3-6540-8A5E-E1A88575DEB0}"/>
              </a:ext>
            </a:extLst>
          </p:cNvPr>
          <p:cNvSpPr/>
          <p:nvPr/>
        </p:nvSpPr>
        <p:spPr bwMode="auto">
          <a:xfrm rot="16200000">
            <a:off x="4905890" y="4586518"/>
            <a:ext cx="548640" cy="1554480"/>
          </a:xfrm>
          <a:prstGeom prst="downArrow">
            <a:avLst/>
          </a:prstGeom>
          <a:solidFill>
            <a:srgbClr val="DD550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2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  <p:bldP spid="10" grpId="0" animBg="1"/>
      <p:bldP spid="11" grpId="0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852C3F-FCAB-B843-AACB-19DE3E7FD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8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88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>
            <a:extLst>
              <a:ext uri="{FF2B5EF4-FFF2-40B4-BE49-F238E27FC236}">
                <a16:creationId xmlns:a16="http://schemas.microsoft.com/office/drawing/2014/main" id="{8F53A0DB-8932-49B5-87DC-8D65CADAEE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515600" y="688705"/>
            <a:ext cx="10363200" cy="5079999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F307CF-F2E3-4ABB-A89E-8AA2A675D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496"/>
            <a:ext cx="11582400" cy="1066800"/>
          </a:xfrm>
        </p:spPr>
        <p:txBody>
          <a:bodyPr/>
          <a:lstStyle/>
          <a:p>
            <a:r>
              <a:rPr lang="en-US" altLang="zh-Hans" dirty="0"/>
              <a:t>Learning Objectives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7BC690-D376-470F-B754-4D1A023005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0536436"/>
              </p:ext>
            </p:extLst>
          </p:nvPr>
        </p:nvGraphicFramePr>
        <p:xfrm>
          <a:off x="1428750" y="1016246"/>
          <a:ext cx="885825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60574D1-AC5C-FC44-9273-E840A174A986}"/>
              </a:ext>
            </a:extLst>
          </p:cNvPr>
          <p:cNvSpPr/>
          <p:nvPr/>
        </p:nvSpPr>
        <p:spPr>
          <a:xfrm>
            <a:off x="2286000" y="3124200"/>
            <a:ext cx="8001000" cy="797826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431D74-9E66-0348-A0BE-8ADF242C4801}"/>
              </a:ext>
            </a:extLst>
          </p:cNvPr>
          <p:cNvSpPr/>
          <p:nvPr/>
        </p:nvSpPr>
        <p:spPr>
          <a:xfrm>
            <a:off x="2286000" y="4191000"/>
            <a:ext cx="8001000" cy="797826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28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C4267883-7DEE-4F88-B1B3-F4B524C60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7300" y="304800"/>
            <a:ext cx="9906000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altLang="zh-Hans" dirty="0"/>
              <a:t>Project</a:t>
            </a:r>
            <a:r>
              <a:rPr lang="zh-Hans" altLang="en-US" dirty="0"/>
              <a:t> </a:t>
            </a:r>
            <a:r>
              <a:rPr lang="en-US" altLang="zh-Hans" dirty="0"/>
              <a:t>Overview</a:t>
            </a:r>
            <a:endParaRPr lang="en-US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604158-0736-FC4B-8CE6-19D908367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48910"/>
            <a:ext cx="8229600" cy="1731726"/>
          </a:xfrm>
          <a:prstGeom prst="rect">
            <a:avLst/>
          </a:prstGeom>
          <a:solidFill>
            <a:srgbClr val="496E9C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 lIns="69056" tIns="34529" rIns="69056" bIns="34529" anchor="ctr">
            <a:spAutoFit/>
          </a:bodyPr>
          <a:lstStyle/>
          <a:p>
            <a:pPr algn="ctr"/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We</a:t>
            </a:r>
            <a:r>
              <a:rPr lang="zh-Hans" altLang="en-U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 </a:t>
            </a:r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will</a:t>
            </a:r>
            <a:r>
              <a:rPr lang="zh-Hans" altLang="en-U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 </a:t>
            </a:r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make</a:t>
            </a:r>
            <a:r>
              <a:rPr lang="zh-Hans" altLang="en-U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 </a:t>
            </a:r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use</a:t>
            </a:r>
            <a:r>
              <a:rPr lang="zh-Hans" altLang="en-U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 </a:t>
            </a:r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of</a:t>
            </a:r>
            <a:r>
              <a:rPr lang="en-U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 ordinary pipes enabl</a:t>
            </a:r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ing</a:t>
            </a:r>
            <a:r>
              <a:rPr lang="en-U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 two processes to communicate in a producer-consumer fashion.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CD5247-7453-4FC6-AA7E-05D7E16CD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3723536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4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C4267883-7DEE-4F88-B1B3-F4B524C60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33400"/>
            <a:ext cx="9906000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altLang="zh-Hans" dirty="0"/>
              <a:t>Two</a:t>
            </a:r>
            <a:r>
              <a:rPr lang="zh-Hans" altLang="en-US" dirty="0"/>
              <a:t> </a:t>
            </a:r>
            <a:r>
              <a:rPr lang="en-US" altLang="zh-Hans" dirty="0"/>
              <a:t>Collaborating</a:t>
            </a:r>
            <a:r>
              <a:rPr lang="zh-Hans" altLang="en-US" dirty="0"/>
              <a:t> </a:t>
            </a:r>
            <a:r>
              <a:rPr lang="en-US" altLang="zh-Hans" dirty="0"/>
              <a:t>Processes</a:t>
            </a:r>
            <a:endParaRPr lang="en-US" alt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49B3C55-B8A0-EB46-91BA-22F542EDA8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5493883"/>
              </p:ext>
            </p:extLst>
          </p:nvPr>
        </p:nvGraphicFramePr>
        <p:xfrm>
          <a:off x="2209800" y="491066"/>
          <a:ext cx="8128000" cy="3776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C0EFE1E-C3E5-894C-B169-24461D40CA57}"/>
              </a:ext>
            </a:extLst>
          </p:cNvPr>
          <p:cNvSpPr txBox="1"/>
          <p:nvPr/>
        </p:nvSpPr>
        <p:spPr>
          <a:xfrm>
            <a:off x="2514600" y="29718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Hans" altLang="en-US" sz="3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3600" b="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B2D838-AEB8-6B45-ACB2-BF18BF9F372F}"/>
              </a:ext>
            </a:extLst>
          </p:cNvPr>
          <p:cNvSpPr txBox="1"/>
          <p:nvPr/>
        </p:nvSpPr>
        <p:spPr>
          <a:xfrm>
            <a:off x="7924800" y="29718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Hans" altLang="en-US" sz="3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3600" b="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3CBC4-E6A1-964B-8318-7B0674A49E2C}"/>
              </a:ext>
            </a:extLst>
          </p:cNvPr>
          <p:cNvSpPr txBox="1"/>
          <p:nvPr/>
        </p:nvSpPr>
        <p:spPr>
          <a:xfrm>
            <a:off x="5257800" y="29718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zh-Hans" altLang="en-US" sz="3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3600" b="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picture containing aircraft, balloon, transport&#10;&#10;Description generated with very high confidence">
            <a:extLst>
              <a:ext uri="{FF2B5EF4-FFF2-40B4-BE49-F238E27FC236}">
                <a16:creationId xmlns:a16="http://schemas.microsoft.com/office/drawing/2014/main" id="{5C2B8931-D8F3-4E13-B2C5-9196DF727E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4100" y="3737715"/>
            <a:ext cx="2590800" cy="25908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4D25832-F3CB-4B16-958D-79F601276584}"/>
              </a:ext>
            </a:extLst>
          </p:cNvPr>
          <p:cNvGrpSpPr/>
          <p:nvPr/>
        </p:nvGrpSpPr>
        <p:grpSpPr>
          <a:xfrm>
            <a:off x="5130800" y="3630163"/>
            <a:ext cx="6781800" cy="2794000"/>
            <a:chOff x="5130800" y="3630163"/>
            <a:chExt cx="6781800" cy="2794000"/>
          </a:xfrm>
        </p:grpSpPr>
        <p:pic>
          <p:nvPicPr>
            <p:cNvPr id="5" name="Picture 4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0572FA34-4965-405D-A30B-A6D67F805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30800" y="3630163"/>
              <a:ext cx="2794000" cy="2794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3E8D9E-47A9-4E6C-91DA-3142FE47865B}"/>
                </a:ext>
              </a:extLst>
            </p:cNvPr>
            <p:cNvSpPr txBox="1"/>
            <p:nvPr/>
          </p:nvSpPr>
          <p:spPr>
            <a:xfrm>
              <a:off x="8229600" y="3994071"/>
              <a:ext cx="3683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Hans" sz="3600" b="0" dirty="0">
                  <a:solidFill>
                    <a:srgbClr val="0324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Process</a:t>
              </a:r>
              <a:r>
                <a:rPr lang="zh-Hans" altLang="en-US" sz="3600" b="0" dirty="0">
                  <a:solidFill>
                    <a:srgbClr val="0324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Hans" sz="3600" b="0" dirty="0">
                  <a:solidFill>
                    <a:srgbClr val="0324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1: Parent</a:t>
              </a:r>
              <a:endParaRPr lang="en-US" sz="3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C0DEBC-BDD4-421B-8EE4-0B7DFD451197}"/>
                </a:ext>
              </a:extLst>
            </p:cNvPr>
            <p:cNvSpPr txBox="1"/>
            <p:nvPr/>
          </p:nvSpPr>
          <p:spPr>
            <a:xfrm>
              <a:off x="8229600" y="4667934"/>
              <a:ext cx="3683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Hans" sz="3600" b="0" dirty="0">
                  <a:solidFill>
                    <a:srgbClr val="0324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Process</a:t>
              </a:r>
              <a:r>
                <a:rPr lang="zh-Hans" altLang="en-US" sz="3600" b="0" dirty="0">
                  <a:solidFill>
                    <a:srgbClr val="0324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Hans" sz="3600" b="0" dirty="0">
                  <a:solidFill>
                    <a:srgbClr val="0324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2: Child</a:t>
              </a:r>
              <a:endParaRPr lang="en-US" sz="3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607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C4267883-7DEE-4F88-B1B3-F4B524C60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33400"/>
            <a:ext cx="9906000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altLang="zh-Hans" dirty="0"/>
              <a:t>Sample Usage</a:t>
            </a:r>
            <a:endParaRPr lang="en-US" altLang="en-US" dirty="0"/>
          </a:p>
        </p:txBody>
      </p:sp>
      <p:sp>
        <p:nvSpPr>
          <p:cNvPr id="3" name="Folded Corner 2">
            <a:extLst>
              <a:ext uri="{FF2B5EF4-FFF2-40B4-BE49-F238E27FC236}">
                <a16:creationId xmlns:a16="http://schemas.microsoft.com/office/drawing/2014/main" id="{72EACDCD-9149-6145-A15A-4E2E46A5703D}"/>
              </a:ext>
            </a:extLst>
          </p:cNvPr>
          <p:cNvSpPr/>
          <p:nvPr/>
        </p:nvSpPr>
        <p:spPr bwMode="auto">
          <a:xfrm>
            <a:off x="914400" y="2209800"/>
            <a:ext cx="3505200" cy="2286000"/>
          </a:xfrm>
          <a:prstGeom prst="foldedCorner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5690F744-6043-F646-8CEE-8F54B605EDA2}"/>
              </a:ext>
            </a:extLst>
          </p:cNvPr>
          <p:cNvSpPr/>
          <p:nvPr/>
        </p:nvSpPr>
        <p:spPr bwMode="auto">
          <a:xfrm>
            <a:off x="1143000" y="1905000"/>
            <a:ext cx="3276600" cy="2194560"/>
          </a:xfrm>
          <a:prstGeom prst="foldedCorner">
            <a:avLst/>
          </a:prstGeom>
          <a:solidFill>
            <a:srgbClr val="03244D">
              <a:alpha val="20000"/>
            </a:srgbClr>
          </a:solidFill>
          <a:ln w="114300" cap="flat" cmpd="thickThin" algn="ctr">
            <a:solidFill>
              <a:srgbClr val="DD55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108507-2F54-BD48-BFE8-90AA4BB4A6F4}"/>
              </a:ext>
            </a:extLst>
          </p:cNvPr>
          <p:cNvSpPr/>
          <p:nvPr/>
        </p:nvSpPr>
        <p:spPr>
          <a:xfrm>
            <a:off x="1524000" y="2439025"/>
            <a:ext cx="2438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03244D"/>
                </a:solidFill>
                <a:latin typeface="Calibri" panose="020F0502020204030204" pitchFamily="34" charset="0"/>
                <a:ea typeface="DejaVu Sans Mono"/>
                <a:cs typeface="Calibri" panose="020F0502020204030204" pitchFamily="34" charset="0"/>
              </a:rPr>
              <a:t>A File:  “</a:t>
            </a:r>
            <a:r>
              <a:rPr lang="en-US" sz="3200" b="0" dirty="0" err="1">
                <a:solidFill>
                  <a:srgbClr val="03244D"/>
                </a:solidFill>
                <a:latin typeface="Calibri" panose="020F0502020204030204" pitchFamily="34" charset="0"/>
                <a:ea typeface="DejaVu Sans Mono"/>
                <a:cs typeface="Calibri" panose="020F0502020204030204" pitchFamily="34" charset="0"/>
              </a:rPr>
              <a:t>input.txt</a:t>
            </a:r>
            <a:r>
              <a:rPr lang="en-US" sz="3200" b="0" dirty="0">
                <a:solidFill>
                  <a:srgbClr val="03244D"/>
                </a:solidFill>
                <a:latin typeface="Calibri" panose="020F0502020204030204" pitchFamily="34" charset="0"/>
                <a:ea typeface="DejaVu Sans Mono"/>
                <a:cs typeface="Calibri" panose="020F0502020204030204" pitchFamily="34" charset="0"/>
              </a:rPr>
              <a:t>”</a:t>
            </a:r>
            <a:endParaRPr lang="en-US" sz="3200" b="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83DDDA-1E62-FC4A-99B4-84391A3F7DBC}"/>
              </a:ext>
            </a:extLst>
          </p:cNvPr>
          <p:cNvGrpSpPr/>
          <p:nvPr/>
        </p:nvGrpSpPr>
        <p:grpSpPr>
          <a:xfrm>
            <a:off x="4577166" y="2065817"/>
            <a:ext cx="5943600" cy="1981200"/>
            <a:chOff x="4577166" y="2065817"/>
            <a:chExt cx="5943600" cy="1981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5341BEA-E726-3E4A-AC71-629353FEC059}"/>
                </a:ext>
              </a:extLst>
            </p:cNvPr>
            <p:cNvSpPr/>
            <p:nvPr/>
          </p:nvSpPr>
          <p:spPr>
            <a:xfrm>
              <a:off x="5415366" y="2517808"/>
              <a:ext cx="5105400" cy="1077218"/>
            </a:xfrm>
            <a:prstGeom prst="rect">
              <a:avLst/>
            </a:prstGeom>
            <a:solidFill>
              <a:srgbClr val="496E9C">
                <a:alpha val="20000"/>
              </a:srgbClr>
            </a:solidFill>
            <a:ln w="114300" cmpd="thickThin">
              <a:solidFill>
                <a:srgbClr val="DD550C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sz="3200" b="0" dirty="0">
                  <a:solidFill>
                    <a:srgbClr val="03244D"/>
                  </a:solidFill>
                  <a:latin typeface="Calibri" panose="020F0502020204030204" pitchFamily="34" charset="0"/>
                  <a:ea typeface="DejaVu Sans Mono"/>
                  <a:cs typeface="Calibri" panose="020F0502020204030204" pitchFamily="34" charset="0"/>
                </a:rPr>
                <a:t>“This is the second project of COMP7500 class.” </a:t>
              </a:r>
              <a:endParaRPr lang="en-US" sz="32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A8007A3C-A3CD-0A46-8C62-F7F978973272}"/>
                </a:ext>
              </a:extLst>
            </p:cNvPr>
            <p:cNvSpPr/>
            <p:nvPr/>
          </p:nvSpPr>
          <p:spPr bwMode="auto">
            <a:xfrm>
              <a:off x="4577166" y="2065817"/>
              <a:ext cx="680634" cy="1981200"/>
            </a:xfrm>
            <a:prstGeom prst="leftBrace">
              <a:avLst/>
            </a:prstGeom>
            <a:noFill/>
            <a:ln w="76200" cap="flat" cmpd="sng" algn="ctr">
              <a:solidFill>
                <a:srgbClr val="DD55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-65" charset="0"/>
              </a:endParaRPr>
            </a:p>
          </p:txBody>
        </p:sp>
      </p:grpSp>
      <p:sp>
        <p:nvSpPr>
          <p:cNvPr id="10" name="Rectangle 2">
            <a:extLst>
              <a:ext uri="{FF2B5EF4-FFF2-40B4-BE49-F238E27FC236}">
                <a16:creationId xmlns:a16="http://schemas.microsoft.com/office/drawing/2014/main" id="{F4D18996-DEBA-40B7-8881-9FE30F8C01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4404360"/>
            <a:ext cx="10515600" cy="1981200"/>
          </a:xfrm>
        </p:spPr>
        <p:txBody>
          <a:bodyPr/>
          <a:lstStyle/>
          <a:p>
            <a:pPr algn="l"/>
            <a:r>
              <a:rPr lang="en-US" sz="3600" b="0" dirty="0">
                <a:solidFill>
                  <a:srgbClr val="DD550C"/>
                </a:solidFill>
                <a:ea typeface="MS PGothic" charset="0"/>
              </a:rPr>
              <a:t>Exercise  1: </a:t>
            </a:r>
            <a:r>
              <a:rPr lang="en-US" sz="3600" b="0" dirty="0">
                <a:solidFill>
                  <a:srgbClr val="03244D"/>
                </a:solidFill>
                <a:ea typeface="MS PGothic" charset="0"/>
              </a:rPr>
              <a:t>We will implement the </a:t>
            </a:r>
            <a:r>
              <a:rPr lang="en-US" sz="3600" b="0" dirty="0" err="1">
                <a:solidFill>
                  <a:srgbClr val="03244D"/>
                </a:solidFill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WordCount</a:t>
            </a:r>
            <a:r>
              <a:rPr lang="en-US" sz="3600" b="0" dirty="0">
                <a:solidFill>
                  <a:srgbClr val="03244D"/>
                </a:solidFill>
                <a:ea typeface="MS PGothic" charset="0"/>
              </a:rPr>
              <a:t> tool as a command-line (i.e., </a:t>
            </a:r>
            <a:r>
              <a:rPr lang="en-US" sz="3600" b="0" dirty="0" err="1">
                <a:solidFill>
                  <a:srgbClr val="03244D"/>
                </a:solidFill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pwordcount</a:t>
            </a:r>
            <a:r>
              <a:rPr lang="en-US" sz="3600" b="0" dirty="0">
                <a:solidFill>
                  <a:srgbClr val="03244D"/>
                </a:solidFill>
                <a:ea typeface="MS PGothic" charset="0"/>
              </a:rPr>
              <a:t>). </a:t>
            </a:r>
            <a:r>
              <a:rPr lang="en-US" sz="3600" dirty="0">
                <a:ea typeface="MS PGothic" charset="0"/>
              </a:rPr>
              <a:t>What is (are) </a:t>
            </a:r>
            <a:r>
              <a:rPr lang="en-US" sz="3600" dirty="0" err="1"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WordCount’s</a:t>
            </a:r>
            <a:r>
              <a:rPr lang="en-US" sz="3600" dirty="0"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 </a:t>
            </a:r>
            <a:r>
              <a:rPr lang="en-US" sz="3600" dirty="0">
                <a:ea typeface="MS PGothic" charset="0"/>
              </a:rPr>
              <a:t>argument(s)?</a:t>
            </a:r>
            <a:r>
              <a:rPr lang="en-US" sz="3600" b="0" dirty="0">
                <a:solidFill>
                  <a:srgbClr val="03244D"/>
                </a:solidFill>
                <a:ea typeface="MS PGothic" charset="0"/>
              </a:rPr>
              <a:t> </a:t>
            </a:r>
            <a:endParaRPr lang="en-US" altLang="en-US" sz="3600" b="0" dirty="0">
              <a:solidFill>
                <a:srgbClr val="032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22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C4267883-7DEE-4F88-B1B3-F4B524C60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33400"/>
            <a:ext cx="9906000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altLang="zh-Hans" dirty="0"/>
              <a:t>Sample Usage</a:t>
            </a: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CA00F-26A7-0D4E-BDF9-E967EFF11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29576"/>
            <a:ext cx="11734800" cy="42847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821D1D-D44D-9847-81E5-4D4E8848024A}"/>
              </a:ext>
            </a:extLst>
          </p:cNvPr>
          <p:cNvSpPr/>
          <p:nvPr/>
        </p:nvSpPr>
        <p:spPr>
          <a:xfrm>
            <a:off x="762000" y="1676400"/>
            <a:ext cx="3962400" cy="457200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8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971DA7-1300-C248-B677-4BD4D4986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181115"/>
            <a:ext cx="11734800" cy="21610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264A84-26C4-694F-8EA9-8257D9E15AAF}"/>
              </a:ext>
            </a:extLst>
          </p:cNvPr>
          <p:cNvSpPr/>
          <p:nvPr/>
        </p:nvSpPr>
        <p:spPr>
          <a:xfrm>
            <a:off x="533400" y="2333515"/>
            <a:ext cx="2590800" cy="457200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EC9E01B-3C74-483C-AB5B-2822E7D806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304800"/>
            <a:ext cx="10515600" cy="1981200"/>
          </a:xfrm>
        </p:spPr>
        <p:txBody>
          <a:bodyPr/>
          <a:lstStyle/>
          <a:p>
            <a:pPr algn="l"/>
            <a:r>
              <a:rPr lang="en-US" sz="3600" b="0" dirty="0">
                <a:solidFill>
                  <a:srgbClr val="DD550C"/>
                </a:solidFill>
                <a:ea typeface="MS PGothic" charset="0"/>
              </a:rPr>
              <a:t>Exercise  2: </a:t>
            </a:r>
            <a:r>
              <a:rPr lang="en-US" sz="3600" b="0" dirty="0">
                <a:solidFill>
                  <a:srgbClr val="03244D"/>
                </a:solidFill>
                <a:ea typeface="MS PGothic" charset="0"/>
              </a:rPr>
              <a:t>User input should be checked for errors. What error-checking cases should you consider in </a:t>
            </a:r>
            <a:r>
              <a:rPr lang="en-US" sz="3600" b="0" dirty="0" err="1">
                <a:solidFill>
                  <a:srgbClr val="03244D"/>
                </a:solidFill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pwordcount</a:t>
            </a:r>
            <a:r>
              <a:rPr lang="en-US" sz="3600" dirty="0">
                <a:ea typeface="MS PGothic" charset="0"/>
              </a:rPr>
              <a:t>?</a:t>
            </a:r>
            <a:r>
              <a:rPr lang="en-US" sz="3600" b="0" dirty="0">
                <a:solidFill>
                  <a:srgbClr val="03244D"/>
                </a:solidFill>
                <a:ea typeface="MS PGothic" charset="0"/>
              </a:rPr>
              <a:t> </a:t>
            </a:r>
            <a:endParaRPr lang="en-US" altLang="en-US" sz="3600" b="0" dirty="0">
              <a:solidFill>
                <a:srgbClr val="03244D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4267883-7DEE-4F88-B1B3-F4B524C60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2371615"/>
            <a:ext cx="4495801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altLang="zh-Hans" sz="3600" dirty="0"/>
              <a:t>Error Checking: </a:t>
            </a:r>
            <a:r>
              <a:rPr lang="en-US" altLang="zh-Hans" sz="3600" dirty="0">
                <a:solidFill>
                  <a:srgbClr val="DD550C"/>
                </a:solidFill>
              </a:rPr>
              <a:t>Case 1</a:t>
            </a:r>
            <a:endParaRPr lang="en-US" altLang="en-US" sz="3600" dirty="0">
              <a:solidFill>
                <a:srgbClr val="DD550C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9D05A03-C7AD-48EE-9E75-9263C0D01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522" y="4342177"/>
            <a:ext cx="5071278" cy="63828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/>
            <a:r>
              <a:rPr lang="en-US" altLang="zh-Hans" sz="3600" dirty="0">
                <a:solidFill>
                  <a:srgbClr val="DD550C"/>
                </a:solidFill>
              </a:rPr>
              <a:t>Case 2: </a:t>
            </a:r>
            <a:r>
              <a:rPr lang="en-US" altLang="zh-Hans" sz="3600" dirty="0"/>
              <a:t>File doesn’t exist </a:t>
            </a:r>
            <a:endParaRPr lang="en-US" altLang="en-US" sz="36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841587C-BF07-4901-AE56-2B441C60A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980462"/>
            <a:ext cx="5071278" cy="63828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/>
            <a:r>
              <a:rPr lang="en-US" altLang="zh-Hans" sz="3600" dirty="0">
                <a:solidFill>
                  <a:srgbClr val="DD550C"/>
                </a:solidFill>
              </a:rPr>
              <a:t>Case 3: </a:t>
            </a:r>
            <a:r>
              <a:rPr lang="en-US" altLang="zh-Hans" sz="3600" dirty="0"/>
              <a:t>File can’t open </a:t>
            </a:r>
            <a:endParaRPr lang="en-US" altLang="en-US" sz="3600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576CEAA-4CF6-446C-B023-4F4C1883D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610115"/>
            <a:ext cx="8229600" cy="63828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/>
            <a:r>
              <a:rPr lang="en-US" altLang="zh-Hans" sz="3600" dirty="0">
                <a:solidFill>
                  <a:srgbClr val="DD550C"/>
                </a:solidFill>
              </a:rPr>
              <a:t>Case 4: </a:t>
            </a:r>
            <a:r>
              <a:rPr lang="en-US" altLang="zh-Hans" sz="3600" dirty="0"/>
              <a:t>File isn’t a </a:t>
            </a:r>
            <a:r>
              <a:rPr lang="en-US" sz="3600" dirty="0"/>
              <a:t>standard text document</a:t>
            </a:r>
            <a:r>
              <a:rPr lang="en-US" altLang="zh-Hans" sz="3600" dirty="0"/>
              <a:t> </a:t>
            </a:r>
            <a:endParaRPr lang="en-US" alt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316FC3-5969-4A8F-AAD7-695EFA1144CB}"/>
              </a:ext>
            </a:extLst>
          </p:cNvPr>
          <p:cNvSpPr/>
          <p:nvPr/>
        </p:nvSpPr>
        <p:spPr bwMode="auto">
          <a:xfrm>
            <a:off x="381000" y="2828815"/>
            <a:ext cx="5943600" cy="11335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5CC600-E798-486E-80EE-1965AFFA7850}"/>
              </a:ext>
            </a:extLst>
          </p:cNvPr>
          <p:cNvSpPr/>
          <p:nvPr/>
        </p:nvSpPr>
        <p:spPr bwMode="auto">
          <a:xfrm>
            <a:off x="419100" y="2883778"/>
            <a:ext cx="5676900" cy="82874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47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/>
      <p:bldP spid="10" grpId="0"/>
      <p:bldP spid="11" grpId="0"/>
      <p:bldP spid="12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C4267883-7DEE-4F88-B1B3-F4B524C60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33400"/>
            <a:ext cx="9906000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altLang="zh-Hans" dirty="0"/>
              <a:t>Two Unix Pipes</a:t>
            </a:r>
            <a:endParaRPr lang="en-US" alt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3E3D94C-BC9E-6F47-AF41-8D253F0A7C8C}"/>
              </a:ext>
            </a:extLst>
          </p:cNvPr>
          <p:cNvSpPr/>
          <p:nvPr/>
        </p:nvSpPr>
        <p:spPr bwMode="auto">
          <a:xfrm>
            <a:off x="1313480" y="2514600"/>
            <a:ext cx="1963120" cy="182880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5DD7BB-0AC3-8D43-B3FE-60D58DB7B052}"/>
              </a:ext>
            </a:extLst>
          </p:cNvPr>
          <p:cNvSpPr txBox="1"/>
          <p:nvPr/>
        </p:nvSpPr>
        <p:spPr>
          <a:xfrm>
            <a:off x="685756" y="2609527"/>
            <a:ext cx="2590844" cy="1515692"/>
          </a:xfrm>
          <a:prstGeom prst="rect">
            <a:avLst/>
          </a:prstGeom>
          <a:solidFill>
            <a:srgbClr val="03244D">
              <a:alpha val="20000"/>
            </a:srgbClr>
          </a:solidFill>
          <a:ln w="114300" cmpd="thickThin">
            <a:solidFill>
              <a:srgbClr val="DD550C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C8DAC-2C67-3947-867D-E7209CF40113}"/>
              </a:ext>
            </a:extLst>
          </p:cNvPr>
          <p:cNvSpPr txBox="1"/>
          <p:nvPr/>
        </p:nvSpPr>
        <p:spPr>
          <a:xfrm>
            <a:off x="800078" y="2836664"/>
            <a:ext cx="236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Parent Process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848C56-4BF9-A041-968A-B3A6D309CA55}"/>
              </a:ext>
            </a:extLst>
          </p:cNvPr>
          <p:cNvSpPr/>
          <p:nvPr/>
        </p:nvSpPr>
        <p:spPr bwMode="auto">
          <a:xfrm>
            <a:off x="8933524" y="2514600"/>
            <a:ext cx="1963120" cy="182880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6CAB2F-B9FA-DC4E-B15A-2C4185B5FD5F}"/>
              </a:ext>
            </a:extLst>
          </p:cNvPr>
          <p:cNvGrpSpPr/>
          <p:nvPr/>
        </p:nvGrpSpPr>
        <p:grpSpPr>
          <a:xfrm>
            <a:off x="8305800" y="2609527"/>
            <a:ext cx="2590844" cy="1515692"/>
            <a:chOff x="8305800" y="2609527"/>
            <a:chExt cx="2590844" cy="151569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025AE6-59F7-4C45-88DF-9799CBB19F30}"/>
                </a:ext>
              </a:extLst>
            </p:cNvPr>
            <p:cNvSpPr txBox="1"/>
            <p:nvPr/>
          </p:nvSpPr>
          <p:spPr>
            <a:xfrm>
              <a:off x="8305800" y="2609527"/>
              <a:ext cx="2590844" cy="1515692"/>
            </a:xfrm>
            <a:prstGeom prst="rect">
              <a:avLst/>
            </a:prstGeom>
            <a:solidFill>
              <a:srgbClr val="03244D">
                <a:alpha val="20000"/>
              </a:srgbClr>
            </a:solidFill>
            <a:ln w="114300" cmpd="thickThin">
              <a:solidFill>
                <a:srgbClr val="DD550C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3A562E-E841-4A49-B72D-9700065CA154}"/>
                </a:ext>
              </a:extLst>
            </p:cNvPr>
            <p:cNvSpPr txBox="1"/>
            <p:nvPr/>
          </p:nvSpPr>
          <p:spPr>
            <a:xfrm>
              <a:off x="8420122" y="2836664"/>
              <a:ext cx="224787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0" dirty="0">
                  <a:solidFill>
                    <a:srgbClr val="0324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Child Process</a:t>
              </a:r>
            </a:p>
          </p:txBody>
        </p:sp>
      </p:grpSp>
      <p:sp>
        <p:nvSpPr>
          <p:cNvPr id="12" name="Can 11">
            <a:extLst>
              <a:ext uri="{FF2B5EF4-FFF2-40B4-BE49-F238E27FC236}">
                <a16:creationId xmlns:a16="http://schemas.microsoft.com/office/drawing/2014/main" id="{ECC73DFE-D30E-1D47-8B48-4E6841610D89}"/>
              </a:ext>
            </a:extLst>
          </p:cNvPr>
          <p:cNvSpPr/>
          <p:nvPr/>
        </p:nvSpPr>
        <p:spPr bwMode="auto">
          <a:xfrm>
            <a:off x="4191000" y="2684264"/>
            <a:ext cx="3733800" cy="744736"/>
          </a:xfrm>
          <a:prstGeom prst="can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F4D5C22D-2BF8-404F-88F1-68D1F07B7E9B}"/>
              </a:ext>
            </a:extLst>
          </p:cNvPr>
          <p:cNvSpPr/>
          <p:nvPr/>
        </p:nvSpPr>
        <p:spPr bwMode="auto">
          <a:xfrm rot="16200000">
            <a:off x="5417282" y="1101391"/>
            <a:ext cx="743918" cy="3429000"/>
          </a:xfrm>
          <a:prstGeom prst="can">
            <a:avLst/>
          </a:prstGeom>
          <a:solidFill>
            <a:srgbClr val="496E9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3ACA193F-714F-774F-8475-F7E60DD8309D}"/>
              </a:ext>
            </a:extLst>
          </p:cNvPr>
          <p:cNvSpPr/>
          <p:nvPr/>
        </p:nvSpPr>
        <p:spPr bwMode="auto">
          <a:xfrm rot="16200000">
            <a:off x="3395856" y="2511548"/>
            <a:ext cx="612829" cy="739775"/>
          </a:xfrm>
          <a:prstGeom prst="downArrow">
            <a:avLst/>
          </a:prstGeom>
          <a:solidFill>
            <a:srgbClr val="DD550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67ECEA2D-5087-424A-8352-CDA3E12DD71B}"/>
              </a:ext>
            </a:extLst>
          </p:cNvPr>
          <p:cNvSpPr/>
          <p:nvPr/>
        </p:nvSpPr>
        <p:spPr bwMode="auto">
          <a:xfrm rot="16200000">
            <a:off x="7567214" y="2524098"/>
            <a:ext cx="612829" cy="739775"/>
          </a:xfrm>
          <a:prstGeom prst="downArrow">
            <a:avLst/>
          </a:prstGeom>
          <a:solidFill>
            <a:srgbClr val="DD550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E762BA8E-0550-D546-BA90-FD9A90B5AF43}"/>
              </a:ext>
            </a:extLst>
          </p:cNvPr>
          <p:cNvSpPr/>
          <p:nvPr/>
        </p:nvSpPr>
        <p:spPr bwMode="auto">
          <a:xfrm rot="16200000">
            <a:off x="5421200" y="2085642"/>
            <a:ext cx="743918" cy="3429000"/>
          </a:xfrm>
          <a:prstGeom prst="can">
            <a:avLst/>
          </a:prstGeom>
          <a:solidFill>
            <a:srgbClr val="496E9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32E47BAD-997E-4D44-BE66-E64B71A70B8D}"/>
              </a:ext>
            </a:extLst>
          </p:cNvPr>
          <p:cNvSpPr/>
          <p:nvPr/>
        </p:nvSpPr>
        <p:spPr bwMode="auto">
          <a:xfrm rot="5400000">
            <a:off x="7607273" y="3377259"/>
            <a:ext cx="612829" cy="739775"/>
          </a:xfrm>
          <a:prstGeom prst="downArrow">
            <a:avLst/>
          </a:prstGeom>
          <a:solidFill>
            <a:srgbClr val="DD550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C736FD19-4941-2740-A5EB-77E53C13D551}"/>
              </a:ext>
            </a:extLst>
          </p:cNvPr>
          <p:cNvSpPr/>
          <p:nvPr/>
        </p:nvSpPr>
        <p:spPr bwMode="auto">
          <a:xfrm rot="5400000">
            <a:off x="3416273" y="3495799"/>
            <a:ext cx="612829" cy="739775"/>
          </a:xfrm>
          <a:prstGeom prst="downArrow">
            <a:avLst/>
          </a:prstGeom>
          <a:solidFill>
            <a:srgbClr val="DD550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9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theme/theme1.xml><?xml version="1.0" encoding="utf-8"?>
<a:theme xmlns:a="http://schemas.openxmlformats.org/drawingml/2006/main" name="nasa.osma.sas2001">
  <a:themeElements>
    <a:clrScheme name="nasa.osma.sas200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nasa.osma.sas20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-65" charset="0"/>
          </a:defRPr>
        </a:defPPr>
      </a:lstStyle>
    </a:lnDef>
  </a:objectDefaults>
  <a:extraClrSchemeLst>
    <a:extraClrScheme>
      <a:clrScheme name="nasa.osma.sas200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.osma.sas200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C:\cross\papers\NASA.OSMA.SAS'01\nasa.osma.sas2001.ppt</Template>
  <TotalTime>9025</TotalTime>
  <Words>752</Words>
  <Application>Microsoft Macintosh PowerPoint</Application>
  <PresentationFormat>Widescreen</PresentationFormat>
  <Paragraphs>142</Paragraphs>
  <Slides>26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DejaVu Sans Mono</vt:lpstr>
      <vt:lpstr>DengXian</vt:lpstr>
      <vt:lpstr>MS PGothic</vt:lpstr>
      <vt:lpstr>MS PGothic</vt:lpstr>
      <vt:lpstr>SimSun</vt:lpstr>
      <vt:lpstr>Arial</vt:lpstr>
      <vt:lpstr>Calibri</vt:lpstr>
      <vt:lpstr>Courier New</vt:lpstr>
      <vt:lpstr>Monotype Sorts</vt:lpstr>
      <vt:lpstr>Symbol</vt:lpstr>
      <vt:lpstr>Times New Roman</vt:lpstr>
      <vt:lpstr>Verdana</vt:lpstr>
      <vt:lpstr>nasa.osma.sas2001</vt:lpstr>
      <vt:lpstr>Document</vt:lpstr>
      <vt:lpstr>Call for E-Day CSSE Volunteers. Feb. 24</vt:lpstr>
      <vt:lpstr>COMP7500/7506  Advanced Operating Systems</vt:lpstr>
      <vt:lpstr>Learning Objectives</vt:lpstr>
      <vt:lpstr>PowerPoint Presentation</vt:lpstr>
      <vt:lpstr>PowerPoint Presentation</vt:lpstr>
      <vt:lpstr>Exercise  1: We will implement the WordCount tool as a command-line (i.e., pwordcount). What is (are) WordCount’s argument(s)? </vt:lpstr>
      <vt:lpstr>PowerPoint Presentation</vt:lpstr>
      <vt:lpstr>Exercise  2: User input should be checked for errors. What error-checking cases should you consider in pwordcount?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3: Loading an Input File </vt:lpstr>
      <vt:lpstr>Step 4: Counting Words </vt:lpstr>
      <vt:lpstr>Step 5: Integration </vt:lpstr>
      <vt:lpstr>Step 6: Testing </vt:lpstr>
      <vt:lpstr>What’s Next?</vt:lpstr>
      <vt:lpstr>Summary</vt:lpstr>
      <vt:lpstr>PowerPoint Presentation</vt:lpstr>
      <vt:lpstr>PowerPoint Presentation</vt:lpstr>
      <vt:lpstr>An Example</vt:lpstr>
      <vt:lpstr>PowerPoint Presentation</vt:lpstr>
    </vt:vector>
  </TitlesOfParts>
  <Manager/>
  <Company>Auburn University</Company>
  <LinksUpToDate>false</LinksUpToDate>
  <SharedDoc>false</SharedDoc>
  <HyperlinkBase/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Auburn University CSSE Graduate Student Orientation</dc:title>
  <dc:subject/>
  <dc:creator>Xiao Qin</dc:creator>
  <cp:keywords/>
  <dc:description>Department of Computer Science and Software Engineering</dc:description>
  <cp:lastModifiedBy>Xiao Qin</cp:lastModifiedBy>
  <cp:revision>371</cp:revision>
  <cp:lastPrinted>2010-08-20T15:06:51Z</cp:lastPrinted>
  <dcterms:created xsi:type="dcterms:W3CDTF">2010-08-19T20:24:24Z</dcterms:created>
  <dcterms:modified xsi:type="dcterms:W3CDTF">2018-01-24T16:53:35Z</dcterms:modified>
  <cp:category/>
</cp:coreProperties>
</file>